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charts/chart4.xml" ContentType="application/vnd.openxmlformats-officedocument.drawingml.chart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charts/chart5.xml" ContentType="application/vnd.openxmlformats-officedocument.drawingml.chart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charts/chart6.xml" ContentType="application/vnd.openxmlformats-officedocument.drawingml.chart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1.bin" ContentType="application/vnd.openxmlformats-officedocument.oleObject"/>
  <Default Extension="tiff" ContentType="image/tiff"/>
  <Override PartName="/ppt/slides/slide20.xml" ContentType="application/vnd.openxmlformats-officedocument.presentationml.slide+xml"/>
  <Override PartName="/ppt/charts/chart7.xml" ContentType="application/vnd.openxmlformats-officedocument.drawingml.chart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31"/>
  </p:notesMasterIdLst>
  <p:sldIdLst>
    <p:sldId id="258" r:id="rId2"/>
    <p:sldId id="286" r:id="rId3"/>
    <p:sldId id="272" r:id="rId4"/>
    <p:sldId id="263" r:id="rId5"/>
    <p:sldId id="275" r:id="rId6"/>
    <p:sldId id="276" r:id="rId7"/>
    <p:sldId id="277" r:id="rId8"/>
    <p:sldId id="273" r:id="rId9"/>
    <p:sldId id="278" r:id="rId10"/>
    <p:sldId id="285" r:id="rId11"/>
    <p:sldId id="267" r:id="rId12"/>
    <p:sldId id="257" r:id="rId13"/>
    <p:sldId id="288" r:id="rId14"/>
    <p:sldId id="289" r:id="rId15"/>
    <p:sldId id="290" r:id="rId16"/>
    <p:sldId id="302" r:id="rId17"/>
    <p:sldId id="287" r:id="rId18"/>
    <p:sldId id="301" r:id="rId19"/>
    <p:sldId id="291" r:id="rId20"/>
    <p:sldId id="297" r:id="rId21"/>
    <p:sldId id="298" r:id="rId22"/>
    <p:sldId id="299" r:id="rId23"/>
    <p:sldId id="294" r:id="rId24"/>
    <p:sldId id="295" r:id="rId25"/>
    <p:sldId id="296" r:id="rId26"/>
    <p:sldId id="292" r:id="rId27"/>
    <p:sldId id="293" r:id="rId28"/>
    <p:sldId id="283" r:id="rId29"/>
    <p:sldId id="300" r:id="rId3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8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kraus\Documents\J&#252;lich\JuBrain\RotationBenchmar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kraus\Documents\J&#252;lich\JuBrain\RotationBenchmar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kraus\Documents\J&#252;lich\JuBrain\RotationBenchmar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drew:papers:heteropar-13-jubrain:publication-resul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drew:papers:heteropar-13-jubrain:publication-resul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drew:papers:heteropar-13-jubrain:publication-resul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drew:papers:heteropar-13-jubrain:publication-resul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drew:papers:heteropar-13-jubrain:publication-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/>
      <c:lineChart>
        <c:grouping val="standard"/>
        <c:ser>
          <c:idx val="0"/>
          <c:order val="0"/>
          <c:tx>
            <c:strRef>
              <c:f>Scaling!$C$2</c:f>
              <c:strCache>
                <c:ptCount val="1"/>
                <c:pt idx="0">
                  <c:v>1 - GPU</c:v>
                </c:pt>
              </c:strCache>
            </c:strRef>
          </c:tx>
          <c:marker>
            <c:symbol val="none"/>
          </c:marker>
          <c:cat>
            <c:numRef>
              <c:f>Scaling!$B$3:$B$103</c:f>
              <c:numCache>
                <c:formatCode>General</c:formatCode>
                <c:ptCount val="101"/>
                <c:pt idx="0">
                  <c:v>0.0</c:v>
                </c:pt>
                <c:pt idx="1">
                  <c:v>1.8</c:v>
                </c:pt>
                <c:pt idx="2">
                  <c:v>3.6</c:v>
                </c:pt>
                <c:pt idx="3">
                  <c:v>5.399999999999999</c:v>
                </c:pt>
                <c:pt idx="4">
                  <c:v>7.2</c:v>
                </c:pt>
                <c:pt idx="5">
                  <c:v>9.0</c:v>
                </c:pt>
                <c:pt idx="6">
                  <c:v>10.8</c:v>
                </c:pt>
                <c:pt idx="7">
                  <c:v>12.6</c:v>
                </c:pt>
                <c:pt idx="8">
                  <c:v>14.4</c:v>
                </c:pt>
                <c:pt idx="9">
                  <c:v>16.2</c:v>
                </c:pt>
                <c:pt idx="10">
                  <c:v>18.0</c:v>
                </c:pt>
                <c:pt idx="11">
                  <c:v>19.8</c:v>
                </c:pt>
                <c:pt idx="12">
                  <c:v>21.59999999999999</c:v>
                </c:pt>
                <c:pt idx="13">
                  <c:v>23.4</c:v>
                </c:pt>
                <c:pt idx="14">
                  <c:v>25.2</c:v>
                </c:pt>
                <c:pt idx="15">
                  <c:v>26.99999999999999</c:v>
                </c:pt>
                <c:pt idx="16">
                  <c:v>28.8</c:v>
                </c:pt>
                <c:pt idx="17">
                  <c:v>30.6</c:v>
                </c:pt>
                <c:pt idx="18">
                  <c:v>32.4</c:v>
                </c:pt>
                <c:pt idx="19">
                  <c:v>34.20000000000001</c:v>
                </c:pt>
                <c:pt idx="20">
                  <c:v>36.0</c:v>
                </c:pt>
                <c:pt idx="21">
                  <c:v>37.8</c:v>
                </c:pt>
                <c:pt idx="22">
                  <c:v>39.6</c:v>
                </c:pt>
                <c:pt idx="23">
                  <c:v>41.4</c:v>
                </c:pt>
                <c:pt idx="24">
                  <c:v>43.20000000000001</c:v>
                </c:pt>
                <c:pt idx="25">
                  <c:v>45.0</c:v>
                </c:pt>
                <c:pt idx="26">
                  <c:v>46.8</c:v>
                </c:pt>
                <c:pt idx="27">
                  <c:v>48.6</c:v>
                </c:pt>
                <c:pt idx="28">
                  <c:v>50.4</c:v>
                </c:pt>
                <c:pt idx="29">
                  <c:v>52.2</c:v>
                </c:pt>
                <c:pt idx="30">
                  <c:v>54.0</c:v>
                </c:pt>
                <c:pt idx="31">
                  <c:v>55.8</c:v>
                </c:pt>
                <c:pt idx="32">
                  <c:v>57.6</c:v>
                </c:pt>
                <c:pt idx="33">
                  <c:v>59.40000000000001</c:v>
                </c:pt>
                <c:pt idx="34">
                  <c:v>61.20000000000001</c:v>
                </c:pt>
                <c:pt idx="35">
                  <c:v>63.0</c:v>
                </c:pt>
                <c:pt idx="36">
                  <c:v>64.8</c:v>
                </c:pt>
                <c:pt idx="37">
                  <c:v>66.60000000000001</c:v>
                </c:pt>
                <c:pt idx="38">
                  <c:v>68.4</c:v>
                </c:pt>
                <c:pt idx="39">
                  <c:v>70.2</c:v>
                </c:pt>
                <c:pt idx="40">
                  <c:v>72.0</c:v>
                </c:pt>
                <c:pt idx="41">
                  <c:v>73.8</c:v>
                </c:pt>
                <c:pt idx="42">
                  <c:v>75.60000000000001</c:v>
                </c:pt>
                <c:pt idx="43">
                  <c:v>77.4</c:v>
                </c:pt>
                <c:pt idx="44">
                  <c:v>79.2</c:v>
                </c:pt>
                <c:pt idx="45">
                  <c:v>81.0</c:v>
                </c:pt>
                <c:pt idx="46">
                  <c:v>82.8</c:v>
                </c:pt>
                <c:pt idx="47">
                  <c:v>84.60000000000001</c:v>
                </c:pt>
                <c:pt idx="48">
                  <c:v>86.4</c:v>
                </c:pt>
                <c:pt idx="49">
                  <c:v>88.2</c:v>
                </c:pt>
                <c:pt idx="50">
                  <c:v>90.0</c:v>
                </c:pt>
                <c:pt idx="51">
                  <c:v>91.8</c:v>
                </c:pt>
                <c:pt idx="52">
                  <c:v>93.60000000000001</c:v>
                </c:pt>
                <c:pt idx="53">
                  <c:v>95.4</c:v>
                </c:pt>
                <c:pt idx="54">
                  <c:v>97.2</c:v>
                </c:pt>
                <c:pt idx="55">
                  <c:v>99.0</c:v>
                </c:pt>
                <c:pt idx="56">
                  <c:v>100.8</c:v>
                </c:pt>
                <c:pt idx="57">
                  <c:v>102.6</c:v>
                </c:pt>
                <c:pt idx="58">
                  <c:v>104.4</c:v>
                </c:pt>
                <c:pt idx="59">
                  <c:v>106.2</c:v>
                </c:pt>
                <c:pt idx="60">
                  <c:v>108.0</c:v>
                </c:pt>
                <c:pt idx="61">
                  <c:v>109.8</c:v>
                </c:pt>
                <c:pt idx="62">
                  <c:v>111.6</c:v>
                </c:pt>
                <c:pt idx="63">
                  <c:v>113.4</c:v>
                </c:pt>
                <c:pt idx="64">
                  <c:v>115.2</c:v>
                </c:pt>
                <c:pt idx="65">
                  <c:v>117.0</c:v>
                </c:pt>
                <c:pt idx="66">
                  <c:v>118.8</c:v>
                </c:pt>
                <c:pt idx="67">
                  <c:v>120.6</c:v>
                </c:pt>
                <c:pt idx="68">
                  <c:v>122.4</c:v>
                </c:pt>
                <c:pt idx="69">
                  <c:v>124.2</c:v>
                </c:pt>
                <c:pt idx="70">
                  <c:v>126.0</c:v>
                </c:pt>
                <c:pt idx="71">
                  <c:v>127.8</c:v>
                </c:pt>
                <c:pt idx="72">
                  <c:v>129.6</c:v>
                </c:pt>
                <c:pt idx="73">
                  <c:v>131.4</c:v>
                </c:pt>
                <c:pt idx="74">
                  <c:v>133.2</c:v>
                </c:pt>
                <c:pt idx="75">
                  <c:v>135.0</c:v>
                </c:pt>
                <c:pt idx="76">
                  <c:v>136.8</c:v>
                </c:pt>
                <c:pt idx="77">
                  <c:v>138.6</c:v>
                </c:pt>
                <c:pt idx="78">
                  <c:v>140.4</c:v>
                </c:pt>
                <c:pt idx="79">
                  <c:v>142.2</c:v>
                </c:pt>
                <c:pt idx="80">
                  <c:v>144.0</c:v>
                </c:pt>
                <c:pt idx="81">
                  <c:v>145.8</c:v>
                </c:pt>
                <c:pt idx="82">
                  <c:v>147.6</c:v>
                </c:pt>
                <c:pt idx="83">
                  <c:v>149.4</c:v>
                </c:pt>
                <c:pt idx="84">
                  <c:v>151.2</c:v>
                </c:pt>
                <c:pt idx="85">
                  <c:v>153.0</c:v>
                </c:pt>
                <c:pt idx="86">
                  <c:v>154.8</c:v>
                </c:pt>
                <c:pt idx="87">
                  <c:v>156.6</c:v>
                </c:pt>
                <c:pt idx="88">
                  <c:v>158.4</c:v>
                </c:pt>
                <c:pt idx="89">
                  <c:v>160.2</c:v>
                </c:pt>
                <c:pt idx="90">
                  <c:v>162.0</c:v>
                </c:pt>
                <c:pt idx="91">
                  <c:v>163.8</c:v>
                </c:pt>
                <c:pt idx="92">
                  <c:v>165.6</c:v>
                </c:pt>
                <c:pt idx="93">
                  <c:v>167.4</c:v>
                </c:pt>
                <c:pt idx="94">
                  <c:v>169.2</c:v>
                </c:pt>
                <c:pt idx="95">
                  <c:v>171.0</c:v>
                </c:pt>
                <c:pt idx="96">
                  <c:v>172.8</c:v>
                </c:pt>
                <c:pt idx="97">
                  <c:v>174.6</c:v>
                </c:pt>
                <c:pt idx="98">
                  <c:v>176.4</c:v>
                </c:pt>
                <c:pt idx="99">
                  <c:v>178.2</c:v>
                </c:pt>
                <c:pt idx="100">
                  <c:v>180.0</c:v>
                </c:pt>
              </c:numCache>
            </c:numRef>
          </c:cat>
          <c:val>
            <c:numRef>
              <c:f>Scaling!$C$3:$C$103</c:f>
              <c:numCache>
                <c:formatCode>General</c:formatCode>
                <c:ptCount val="101"/>
                <c:pt idx="0">
                  <c:v>0.887548</c:v>
                </c:pt>
                <c:pt idx="1">
                  <c:v>0.925421</c:v>
                </c:pt>
                <c:pt idx="2">
                  <c:v>0.902667</c:v>
                </c:pt>
                <c:pt idx="3">
                  <c:v>0.880606</c:v>
                </c:pt>
                <c:pt idx="4">
                  <c:v>0.859292</c:v>
                </c:pt>
                <c:pt idx="5">
                  <c:v>0.83943</c:v>
                </c:pt>
                <c:pt idx="6">
                  <c:v>0.824534</c:v>
                </c:pt>
                <c:pt idx="7">
                  <c:v>0.813536</c:v>
                </c:pt>
                <c:pt idx="8">
                  <c:v>0.805826</c:v>
                </c:pt>
                <c:pt idx="9">
                  <c:v>0.801948</c:v>
                </c:pt>
                <c:pt idx="10">
                  <c:v>0.802095</c:v>
                </c:pt>
                <c:pt idx="11">
                  <c:v>0.803194</c:v>
                </c:pt>
                <c:pt idx="12">
                  <c:v>0.805969</c:v>
                </c:pt>
                <c:pt idx="13">
                  <c:v>0.807883</c:v>
                </c:pt>
                <c:pt idx="14">
                  <c:v>0.808452</c:v>
                </c:pt>
                <c:pt idx="15">
                  <c:v>0.806913</c:v>
                </c:pt>
                <c:pt idx="16">
                  <c:v>0.802282</c:v>
                </c:pt>
                <c:pt idx="17">
                  <c:v>0.796273</c:v>
                </c:pt>
                <c:pt idx="18">
                  <c:v>0.792749</c:v>
                </c:pt>
                <c:pt idx="19">
                  <c:v>0.791523</c:v>
                </c:pt>
                <c:pt idx="20">
                  <c:v>0.78976</c:v>
                </c:pt>
                <c:pt idx="21">
                  <c:v>0.788827</c:v>
                </c:pt>
                <c:pt idx="22">
                  <c:v>0.789467</c:v>
                </c:pt>
                <c:pt idx="23">
                  <c:v>0.790549</c:v>
                </c:pt>
                <c:pt idx="24">
                  <c:v>0.789994</c:v>
                </c:pt>
                <c:pt idx="25">
                  <c:v>0.788307</c:v>
                </c:pt>
                <c:pt idx="26">
                  <c:v>0.785398</c:v>
                </c:pt>
                <c:pt idx="27">
                  <c:v>0.782178</c:v>
                </c:pt>
                <c:pt idx="28">
                  <c:v>0.780425</c:v>
                </c:pt>
                <c:pt idx="29">
                  <c:v>0.778592</c:v>
                </c:pt>
                <c:pt idx="30">
                  <c:v>0.779907</c:v>
                </c:pt>
                <c:pt idx="31">
                  <c:v>0.782619</c:v>
                </c:pt>
                <c:pt idx="32">
                  <c:v>0.785893</c:v>
                </c:pt>
                <c:pt idx="33">
                  <c:v>0.78788</c:v>
                </c:pt>
                <c:pt idx="34">
                  <c:v>0.788475</c:v>
                </c:pt>
                <c:pt idx="35">
                  <c:v>0.787966</c:v>
                </c:pt>
                <c:pt idx="36">
                  <c:v>0.786477</c:v>
                </c:pt>
                <c:pt idx="37">
                  <c:v>0.786383</c:v>
                </c:pt>
                <c:pt idx="38">
                  <c:v>0.785727</c:v>
                </c:pt>
                <c:pt idx="39">
                  <c:v>0.783869</c:v>
                </c:pt>
                <c:pt idx="40">
                  <c:v>0.78268</c:v>
                </c:pt>
                <c:pt idx="41">
                  <c:v>0.781078</c:v>
                </c:pt>
                <c:pt idx="42">
                  <c:v>0.779131</c:v>
                </c:pt>
                <c:pt idx="43">
                  <c:v>0.779968</c:v>
                </c:pt>
                <c:pt idx="44">
                  <c:v>0.781618</c:v>
                </c:pt>
                <c:pt idx="45">
                  <c:v>0.782682</c:v>
                </c:pt>
                <c:pt idx="46">
                  <c:v>0.782863</c:v>
                </c:pt>
                <c:pt idx="47">
                  <c:v>0.781374</c:v>
                </c:pt>
                <c:pt idx="48">
                  <c:v>0.778099</c:v>
                </c:pt>
                <c:pt idx="49">
                  <c:v>0.774879</c:v>
                </c:pt>
                <c:pt idx="50">
                  <c:v>0.798196</c:v>
                </c:pt>
                <c:pt idx="51">
                  <c:v>0.768745</c:v>
                </c:pt>
                <c:pt idx="52">
                  <c:v>0.76623</c:v>
                </c:pt>
                <c:pt idx="53">
                  <c:v>0.764188</c:v>
                </c:pt>
                <c:pt idx="54">
                  <c:v>0.761714</c:v>
                </c:pt>
                <c:pt idx="55">
                  <c:v>0.759509</c:v>
                </c:pt>
                <c:pt idx="56">
                  <c:v>0.759201</c:v>
                </c:pt>
                <c:pt idx="57">
                  <c:v>0.759702</c:v>
                </c:pt>
                <c:pt idx="58">
                  <c:v>0.761249</c:v>
                </c:pt>
                <c:pt idx="59">
                  <c:v>0.764114</c:v>
                </c:pt>
                <c:pt idx="60">
                  <c:v>0.766186</c:v>
                </c:pt>
                <c:pt idx="61">
                  <c:v>0.767268</c:v>
                </c:pt>
                <c:pt idx="62">
                  <c:v>0.766641</c:v>
                </c:pt>
                <c:pt idx="63">
                  <c:v>0.764553</c:v>
                </c:pt>
                <c:pt idx="64">
                  <c:v>0.76346</c:v>
                </c:pt>
                <c:pt idx="65">
                  <c:v>0.763779</c:v>
                </c:pt>
                <c:pt idx="66">
                  <c:v>0.765149</c:v>
                </c:pt>
                <c:pt idx="67">
                  <c:v>0.767186</c:v>
                </c:pt>
                <c:pt idx="68">
                  <c:v>0.768265</c:v>
                </c:pt>
                <c:pt idx="69">
                  <c:v>0.767249</c:v>
                </c:pt>
                <c:pt idx="70">
                  <c:v>0.766614</c:v>
                </c:pt>
                <c:pt idx="71">
                  <c:v>0.766776</c:v>
                </c:pt>
                <c:pt idx="72">
                  <c:v>0.769103</c:v>
                </c:pt>
                <c:pt idx="73">
                  <c:v>0.772439</c:v>
                </c:pt>
                <c:pt idx="74">
                  <c:v>0.775598</c:v>
                </c:pt>
                <c:pt idx="75">
                  <c:v>0.777108</c:v>
                </c:pt>
                <c:pt idx="76">
                  <c:v>0.779485</c:v>
                </c:pt>
                <c:pt idx="77">
                  <c:v>0.781609</c:v>
                </c:pt>
                <c:pt idx="78">
                  <c:v>0.780721</c:v>
                </c:pt>
                <c:pt idx="79">
                  <c:v>0.779256</c:v>
                </c:pt>
                <c:pt idx="80">
                  <c:v>0.777858</c:v>
                </c:pt>
                <c:pt idx="81">
                  <c:v>0.775627</c:v>
                </c:pt>
                <c:pt idx="82">
                  <c:v>0.772715</c:v>
                </c:pt>
                <c:pt idx="83">
                  <c:v>0.769878</c:v>
                </c:pt>
                <c:pt idx="84">
                  <c:v>0.7688</c:v>
                </c:pt>
                <c:pt idx="85">
                  <c:v>0.768743</c:v>
                </c:pt>
                <c:pt idx="86">
                  <c:v>0.770377</c:v>
                </c:pt>
                <c:pt idx="87">
                  <c:v>0.773985</c:v>
                </c:pt>
                <c:pt idx="88">
                  <c:v>0.776661</c:v>
                </c:pt>
                <c:pt idx="89">
                  <c:v>0.778518</c:v>
                </c:pt>
                <c:pt idx="90">
                  <c:v>0.78032</c:v>
                </c:pt>
                <c:pt idx="91">
                  <c:v>0.782204</c:v>
                </c:pt>
                <c:pt idx="92">
                  <c:v>0.783539</c:v>
                </c:pt>
                <c:pt idx="93">
                  <c:v>0.785065</c:v>
                </c:pt>
                <c:pt idx="94">
                  <c:v>0.78656</c:v>
                </c:pt>
                <c:pt idx="95">
                  <c:v>0.787048</c:v>
                </c:pt>
                <c:pt idx="96">
                  <c:v>0.787955</c:v>
                </c:pt>
                <c:pt idx="97">
                  <c:v>0.786606</c:v>
                </c:pt>
                <c:pt idx="98">
                  <c:v>0.785576</c:v>
                </c:pt>
                <c:pt idx="99">
                  <c:v>0.785943</c:v>
                </c:pt>
                <c:pt idx="100">
                  <c:v>0.768685</c:v>
                </c:pt>
              </c:numCache>
            </c:numRef>
          </c:val>
        </c:ser>
        <c:ser>
          <c:idx val="1"/>
          <c:order val="1"/>
          <c:tx>
            <c:strRef>
              <c:f>Scaling!$D$2</c:f>
              <c:strCache>
                <c:ptCount val="1"/>
                <c:pt idx="0">
                  <c:v>2 - GPUs</c:v>
                </c:pt>
              </c:strCache>
            </c:strRef>
          </c:tx>
          <c:marker>
            <c:symbol val="none"/>
          </c:marker>
          <c:cat>
            <c:numRef>
              <c:f>Scaling!$B$3:$B$103</c:f>
              <c:numCache>
                <c:formatCode>General</c:formatCode>
                <c:ptCount val="101"/>
                <c:pt idx="0">
                  <c:v>0.0</c:v>
                </c:pt>
                <c:pt idx="1">
                  <c:v>1.8</c:v>
                </c:pt>
                <c:pt idx="2">
                  <c:v>3.6</c:v>
                </c:pt>
                <c:pt idx="3">
                  <c:v>5.399999999999999</c:v>
                </c:pt>
                <c:pt idx="4">
                  <c:v>7.2</c:v>
                </c:pt>
                <c:pt idx="5">
                  <c:v>9.0</c:v>
                </c:pt>
                <c:pt idx="6">
                  <c:v>10.8</c:v>
                </c:pt>
                <c:pt idx="7">
                  <c:v>12.6</c:v>
                </c:pt>
                <c:pt idx="8">
                  <c:v>14.4</c:v>
                </c:pt>
                <c:pt idx="9">
                  <c:v>16.2</c:v>
                </c:pt>
                <c:pt idx="10">
                  <c:v>18.0</c:v>
                </c:pt>
                <c:pt idx="11">
                  <c:v>19.8</c:v>
                </c:pt>
                <c:pt idx="12">
                  <c:v>21.59999999999999</c:v>
                </c:pt>
                <c:pt idx="13">
                  <c:v>23.4</c:v>
                </c:pt>
                <c:pt idx="14">
                  <c:v>25.2</c:v>
                </c:pt>
                <c:pt idx="15">
                  <c:v>26.99999999999999</c:v>
                </c:pt>
                <c:pt idx="16">
                  <c:v>28.8</c:v>
                </c:pt>
                <c:pt idx="17">
                  <c:v>30.6</c:v>
                </c:pt>
                <c:pt idx="18">
                  <c:v>32.4</c:v>
                </c:pt>
                <c:pt idx="19">
                  <c:v>34.20000000000001</c:v>
                </c:pt>
                <c:pt idx="20">
                  <c:v>36.0</c:v>
                </c:pt>
                <c:pt idx="21">
                  <c:v>37.8</c:v>
                </c:pt>
                <c:pt idx="22">
                  <c:v>39.6</c:v>
                </c:pt>
                <c:pt idx="23">
                  <c:v>41.4</c:v>
                </c:pt>
                <c:pt idx="24">
                  <c:v>43.20000000000001</c:v>
                </c:pt>
                <c:pt idx="25">
                  <c:v>45.0</c:v>
                </c:pt>
                <c:pt idx="26">
                  <c:v>46.8</c:v>
                </c:pt>
                <c:pt idx="27">
                  <c:v>48.6</c:v>
                </c:pt>
                <c:pt idx="28">
                  <c:v>50.4</c:v>
                </c:pt>
                <c:pt idx="29">
                  <c:v>52.2</c:v>
                </c:pt>
                <c:pt idx="30">
                  <c:v>54.0</c:v>
                </c:pt>
                <c:pt idx="31">
                  <c:v>55.8</c:v>
                </c:pt>
                <c:pt idx="32">
                  <c:v>57.6</c:v>
                </c:pt>
                <c:pt idx="33">
                  <c:v>59.40000000000001</c:v>
                </c:pt>
                <c:pt idx="34">
                  <c:v>61.20000000000001</c:v>
                </c:pt>
                <c:pt idx="35">
                  <c:v>63.0</c:v>
                </c:pt>
                <c:pt idx="36">
                  <c:v>64.8</c:v>
                </c:pt>
                <c:pt idx="37">
                  <c:v>66.60000000000001</c:v>
                </c:pt>
                <c:pt idx="38">
                  <c:v>68.4</c:v>
                </c:pt>
                <c:pt idx="39">
                  <c:v>70.2</c:v>
                </c:pt>
                <c:pt idx="40">
                  <c:v>72.0</c:v>
                </c:pt>
                <c:pt idx="41">
                  <c:v>73.8</c:v>
                </c:pt>
                <c:pt idx="42">
                  <c:v>75.60000000000001</c:v>
                </c:pt>
                <c:pt idx="43">
                  <c:v>77.4</c:v>
                </c:pt>
                <c:pt idx="44">
                  <c:v>79.2</c:v>
                </c:pt>
                <c:pt idx="45">
                  <c:v>81.0</c:v>
                </c:pt>
                <c:pt idx="46">
                  <c:v>82.8</c:v>
                </c:pt>
                <c:pt idx="47">
                  <c:v>84.60000000000001</c:v>
                </c:pt>
                <c:pt idx="48">
                  <c:v>86.4</c:v>
                </c:pt>
                <c:pt idx="49">
                  <c:v>88.2</c:v>
                </c:pt>
                <c:pt idx="50">
                  <c:v>90.0</c:v>
                </c:pt>
                <c:pt idx="51">
                  <c:v>91.8</c:v>
                </c:pt>
                <c:pt idx="52">
                  <c:v>93.60000000000001</c:v>
                </c:pt>
                <c:pt idx="53">
                  <c:v>95.4</c:v>
                </c:pt>
                <c:pt idx="54">
                  <c:v>97.2</c:v>
                </c:pt>
                <c:pt idx="55">
                  <c:v>99.0</c:v>
                </c:pt>
                <c:pt idx="56">
                  <c:v>100.8</c:v>
                </c:pt>
                <c:pt idx="57">
                  <c:v>102.6</c:v>
                </c:pt>
                <c:pt idx="58">
                  <c:v>104.4</c:v>
                </c:pt>
                <c:pt idx="59">
                  <c:v>106.2</c:v>
                </c:pt>
                <c:pt idx="60">
                  <c:v>108.0</c:v>
                </c:pt>
                <c:pt idx="61">
                  <c:v>109.8</c:v>
                </c:pt>
                <c:pt idx="62">
                  <c:v>111.6</c:v>
                </c:pt>
                <c:pt idx="63">
                  <c:v>113.4</c:v>
                </c:pt>
                <c:pt idx="64">
                  <c:v>115.2</c:v>
                </c:pt>
                <c:pt idx="65">
                  <c:v>117.0</c:v>
                </c:pt>
                <c:pt idx="66">
                  <c:v>118.8</c:v>
                </c:pt>
                <c:pt idx="67">
                  <c:v>120.6</c:v>
                </c:pt>
                <c:pt idx="68">
                  <c:v>122.4</c:v>
                </c:pt>
                <c:pt idx="69">
                  <c:v>124.2</c:v>
                </c:pt>
                <c:pt idx="70">
                  <c:v>126.0</c:v>
                </c:pt>
                <c:pt idx="71">
                  <c:v>127.8</c:v>
                </c:pt>
                <c:pt idx="72">
                  <c:v>129.6</c:v>
                </c:pt>
                <c:pt idx="73">
                  <c:v>131.4</c:v>
                </c:pt>
                <c:pt idx="74">
                  <c:v>133.2</c:v>
                </c:pt>
                <c:pt idx="75">
                  <c:v>135.0</c:v>
                </c:pt>
                <c:pt idx="76">
                  <c:v>136.8</c:v>
                </c:pt>
                <c:pt idx="77">
                  <c:v>138.6</c:v>
                </c:pt>
                <c:pt idx="78">
                  <c:v>140.4</c:v>
                </c:pt>
                <c:pt idx="79">
                  <c:v>142.2</c:v>
                </c:pt>
                <c:pt idx="80">
                  <c:v>144.0</c:v>
                </c:pt>
                <c:pt idx="81">
                  <c:v>145.8</c:v>
                </c:pt>
                <c:pt idx="82">
                  <c:v>147.6</c:v>
                </c:pt>
                <c:pt idx="83">
                  <c:v>149.4</c:v>
                </c:pt>
                <c:pt idx="84">
                  <c:v>151.2</c:v>
                </c:pt>
                <c:pt idx="85">
                  <c:v>153.0</c:v>
                </c:pt>
                <c:pt idx="86">
                  <c:v>154.8</c:v>
                </c:pt>
                <c:pt idx="87">
                  <c:v>156.6</c:v>
                </c:pt>
                <c:pt idx="88">
                  <c:v>158.4</c:v>
                </c:pt>
                <c:pt idx="89">
                  <c:v>160.2</c:v>
                </c:pt>
                <c:pt idx="90">
                  <c:v>162.0</c:v>
                </c:pt>
                <c:pt idx="91">
                  <c:v>163.8</c:v>
                </c:pt>
                <c:pt idx="92">
                  <c:v>165.6</c:v>
                </c:pt>
                <c:pt idx="93">
                  <c:v>167.4</c:v>
                </c:pt>
                <c:pt idx="94">
                  <c:v>169.2</c:v>
                </c:pt>
                <c:pt idx="95">
                  <c:v>171.0</c:v>
                </c:pt>
                <c:pt idx="96">
                  <c:v>172.8</c:v>
                </c:pt>
                <c:pt idx="97">
                  <c:v>174.6</c:v>
                </c:pt>
                <c:pt idx="98">
                  <c:v>176.4</c:v>
                </c:pt>
                <c:pt idx="99">
                  <c:v>178.2</c:v>
                </c:pt>
                <c:pt idx="100">
                  <c:v>180.0</c:v>
                </c:pt>
              </c:numCache>
            </c:numRef>
          </c:cat>
          <c:val>
            <c:numRef>
              <c:f>Scaling!$D$3:$D$103</c:f>
              <c:numCache>
                <c:formatCode>General</c:formatCode>
                <c:ptCount val="101"/>
                <c:pt idx="0">
                  <c:v>0.469824</c:v>
                </c:pt>
                <c:pt idx="1">
                  <c:v>0.492585</c:v>
                </c:pt>
                <c:pt idx="2">
                  <c:v>0.481408</c:v>
                </c:pt>
                <c:pt idx="3">
                  <c:v>0.470535</c:v>
                </c:pt>
                <c:pt idx="4">
                  <c:v>0.46042</c:v>
                </c:pt>
                <c:pt idx="5">
                  <c:v>0.451972</c:v>
                </c:pt>
                <c:pt idx="6">
                  <c:v>0.444774</c:v>
                </c:pt>
                <c:pt idx="7">
                  <c:v>0.438736</c:v>
                </c:pt>
                <c:pt idx="8">
                  <c:v>0.434294</c:v>
                </c:pt>
                <c:pt idx="9">
                  <c:v>0.432419</c:v>
                </c:pt>
                <c:pt idx="10">
                  <c:v>0.433884</c:v>
                </c:pt>
                <c:pt idx="11">
                  <c:v>0.436714</c:v>
                </c:pt>
                <c:pt idx="12">
                  <c:v>0.440211</c:v>
                </c:pt>
                <c:pt idx="13">
                  <c:v>0.442599</c:v>
                </c:pt>
                <c:pt idx="14">
                  <c:v>0.442167</c:v>
                </c:pt>
                <c:pt idx="15">
                  <c:v>0.439737</c:v>
                </c:pt>
                <c:pt idx="16">
                  <c:v>0.436355</c:v>
                </c:pt>
                <c:pt idx="17">
                  <c:v>0.432258</c:v>
                </c:pt>
                <c:pt idx="18">
                  <c:v>0.429332</c:v>
                </c:pt>
                <c:pt idx="19">
                  <c:v>0.42777</c:v>
                </c:pt>
                <c:pt idx="20">
                  <c:v>0.426963</c:v>
                </c:pt>
                <c:pt idx="21">
                  <c:v>0.42646</c:v>
                </c:pt>
                <c:pt idx="22">
                  <c:v>0.426236</c:v>
                </c:pt>
                <c:pt idx="23">
                  <c:v>0.426069</c:v>
                </c:pt>
                <c:pt idx="24">
                  <c:v>0.425273</c:v>
                </c:pt>
                <c:pt idx="25">
                  <c:v>0.423736</c:v>
                </c:pt>
                <c:pt idx="26">
                  <c:v>0.421427</c:v>
                </c:pt>
                <c:pt idx="27">
                  <c:v>0.418737</c:v>
                </c:pt>
                <c:pt idx="28">
                  <c:v>0.416542</c:v>
                </c:pt>
                <c:pt idx="29">
                  <c:v>0.414425</c:v>
                </c:pt>
                <c:pt idx="30">
                  <c:v>0.413602</c:v>
                </c:pt>
                <c:pt idx="31">
                  <c:v>0.413529</c:v>
                </c:pt>
                <c:pt idx="32">
                  <c:v>0.413865</c:v>
                </c:pt>
                <c:pt idx="33">
                  <c:v>0.413477</c:v>
                </c:pt>
                <c:pt idx="34">
                  <c:v>0.415152</c:v>
                </c:pt>
                <c:pt idx="35">
                  <c:v>0.416383</c:v>
                </c:pt>
                <c:pt idx="36">
                  <c:v>0.416115</c:v>
                </c:pt>
                <c:pt idx="37">
                  <c:v>0.415961</c:v>
                </c:pt>
                <c:pt idx="38">
                  <c:v>0.414923</c:v>
                </c:pt>
                <c:pt idx="39">
                  <c:v>0.413558</c:v>
                </c:pt>
                <c:pt idx="40">
                  <c:v>0.41179</c:v>
                </c:pt>
                <c:pt idx="41">
                  <c:v>0.409896</c:v>
                </c:pt>
                <c:pt idx="42">
                  <c:v>0.409131</c:v>
                </c:pt>
                <c:pt idx="43">
                  <c:v>0.409472</c:v>
                </c:pt>
                <c:pt idx="44">
                  <c:v>0.409654</c:v>
                </c:pt>
                <c:pt idx="45">
                  <c:v>0.409844</c:v>
                </c:pt>
                <c:pt idx="46">
                  <c:v>0.409585</c:v>
                </c:pt>
                <c:pt idx="47">
                  <c:v>0.408548</c:v>
                </c:pt>
                <c:pt idx="48">
                  <c:v>0.40556</c:v>
                </c:pt>
                <c:pt idx="49">
                  <c:v>0.40383</c:v>
                </c:pt>
                <c:pt idx="50">
                  <c:v>0.416582</c:v>
                </c:pt>
                <c:pt idx="51">
                  <c:v>0.399548</c:v>
                </c:pt>
                <c:pt idx="52">
                  <c:v>0.397874</c:v>
                </c:pt>
                <c:pt idx="53">
                  <c:v>0.396149</c:v>
                </c:pt>
                <c:pt idx="54">
                  <c:v>0.394422</c:v>
                </c:pt>
                <c:pt idx="55">
                  <c:v>0.392903</c:v>
                </c:pt>
                <c:pt idx="56">
                  <c:v>0.392713</c:v>
                </c:pt>
                <c:pt idx="57">
                  <c:v>0.392714</c:v>
                </c:pt>
                <c:pt idx="58">
                  <c:v>0.393584</c:v>
                </c:pt>
                <c:pt idx="59">
                  <c:v>0.395383</c:v>
                </c:pt>
                <c:pt idx="60">
                  <c:v>0.396707</c:v>
                </c:pt>
                <c:pt idx="61">
                  <c:v>0.397775</c:v>
                </c:pt>
                <c:pt idx="62">
                  <c:v>0.398925</c:v>
                </c:pt>
                <c:pt idx="63">
                  <c:v>0.398929</c:v>
                </c:pt>
                <c:pt idx="64">
                  <c:v>0.399394</c:v>
                </c:pt>
                <c:pt idx="65">
                  <c:v>0.399802</c:v>
                </c:pt>
                <c:pt idx="66">
                  <c:v>0.399935</c:v>
                </c:pt>
                <c:pt idx="67">
                  <c:v>0.398694</c:v>
                </c:pt>
                <c:pt idx="68">
                  <c:v>0.396872</c:v>
                </c:pt>
                <c:pt idx="69">
                  <c:v>0.39545</c:v>
                </c:pt>
                <c:pt idx="70">
                  <c:v>0.394972</c:v>
                </c:pt>
                <c:pt idx="71">
                  <c:v>0.394815</c:v>
                </c:pt>
                <c:pt idx="72">
                  <c:v>0.396087</c:v>
                </c:pt>
                <c:pt idx="73">
                  <c:v>0.396408</c:v>
                </c:pt>
                <c:pt idx="74">
                  <c:v>0.396601</c:v>
                </c:pt>
                <c:pt idx="75">
                  <c:v>0.396222</c:v>
                </c:pt>
                <c:pt idx="76">
                  <c:v>0.396356</c:v>
                </c:pt>
                <c:pt idx="77">
                  <c:v>0.396173</c:v>
                </c:pt>
                <c:pt idx="78">
                  <c:v>0.395359</c:v>
                </c:pt>
                <c:pt idx="79">
                  <c:v>0.394513</c:v>
                </c:pt>
                <c:pt idx="80">
                  <c:v>0.394199</c:v>
                </c:pt>
                <c:pt idx="81">
                  <c:v>0.395319</c:v>
                </c:pt>
                <c:pt idx="82">
                  <c:v>0.397335</c:v>
                </c:pt>
                <c:pt idx="83">
                  <c:v>0.399957</c:v>
                </c:pt>
                <c:pt idx="84">
                  <c:v>0.40331</c:v>
                </c:pt>
                <c:pt idx="85">
                  <c:v>0.405225</c:v>
                </c:pt>
                <c:pt idx="86">
                  <c:v>0.405949</c:v>
                </c:pt>
                <c:pt idx="87">
                  <c:v>0.407008</c:v>
                </c:pt>
                <c:pt idx="88">
                  <c:v>0.406935</c:v>
                </c:pt>
                <c:pt idx="89">
                  <c:v>0.406602</c:v>
                </c:pt>
                <c:pt idx="90">
                  <c:v>0.405415</c:v>
                </c:pt>
                <c:pt idx="91">
                  <c:v>0.404756</c:v>
                </c:pt>
                <c:pt idx="92">
                  <c:v>0.404082</c:v>
                </c:pt>
                <c:pt idx="93">
                  <c:v>0.404897</c:v>
                </c:pt>
                <c:pt idx="94">
                  <c:v>0.407194</c:v>
                </c:pt>
                <c:pt idx="95">
                  <c:v>0.408796</c:v>
                </c:pt>
                <c:pt idx="96">
                  <c:v>0.409316</c:v>
                </c:pt>
                <c:pt idx="97">
                  <c:v>0.408293</c:v>
                </c:pt>
                <c:pt idx="98">
                  <c:v>0.407199</c:v>
                </c:pt>
                <c:pt idx="99">
                  <c:v>0.405388</c:v>
                </c:pt>
                <c:pt idx="100">
                  <c:v>0.393222</c:v>
                </c:pt>
              </c:numCache>
            </c:numRef>
          </c:val>
        </c:ser>
        <c:ser>
          <c:idx val="2"/>
          <c:order val="2"/>
          <c:tx>
            <c:strRef>
              <c:f>Scaling!$E$2</c:f>
              <c:strCache>
                <c:ptCount val="1"/>
                <c:pt idx="0">
                  <c:v>4 - GPUs</c:v>
                </c:pt>
              </c:strCache>
            </c:strRef>
          </c:tx>
          <c:marker>
            <c:symbol val="none"/>
          </c:marker>
          <c:cat>
            <c:numRef>
              <c:f>Scaling!$B$3:$B$103</c:f>
              <c:numCache>
                <c:formatCode>General</c:formatCode>
                <c:ptCount val="101"/>
                <c:pt idx="0">
                  <c:v>0.0</c:v>
                </c:pt>
                <c:pt idx="1">
                  <c:v>1.8</c:v>
                </c:pt>
                <c:pt idx="2">
                  <c:v>3.6</c:v>
                </c:pt>
                <c:pt idx="3">
                  <c:v>5.399999999999999</c:v>
                </c:pt>
                <c:pt idx="4">
                  <c:v>7.2</c:v>
                </c:pt>
                <c:pt idx="5">
                  <c:v>9.0</c:v>
                </c:pt>
                <c:pt idx="6">
                  <c:v>10.8</c:v>
                </c:pt>
                <c:pt idx="7">
                  <c:v>12.6</c:v>
                </c:pt>
                <c:pt idx="8">
                  <c:v>14.4</c:v>
                </c:pt>
                <c:pt idx="9">
                  <c:v>16.2</c:v>
                </c:pt>
                <c:pt idx="10">
                  <c:v>18.0</c:v>
                </c:pt>
                <c:pt idx="11">
                  <c:v>19.8</c:v>
                </c:pt>
                <c:pt idx="12">
                  <c:v>21.59999999999999</c:v>
                </c:pt>
                <c:pt idx="13">
                  <c:v>23.4</c:v>
                </c:pt>
                <c:pt idx="14">
                  <c:v>25.2</c:v>
                </c:pt>
                <c:pt idx="15">
                  <c:v>26.99999999999999</c:v>
                </c:pt>
                <c:pt idx="16">
                  <c:v>28.8</c:v>
                </c:pt>
                <c:pt idx="17">
                  <c:v>30.6</c:v>
                </c:pt>
                <c:pt idx="18">
                  <c:v>32.4</c:v>
                </c:pt>
                <c:pt idx="19">
                  <c:v>34.20000000000001</c:v>
                </c:pt>
                <c:pt idx="20">
                  <c:v>36.0</c:v>
                </c:pt>
                <c:pt idx="21">
                  <c:v>37.8</c:v>
                </c:pt>
                <c:pt idx="22">
                  <c:v>39.6</c:v>
                </c:pt>
                <c:pt idx="23">
                  <c:v>41.4</c:v>
                </c:pt>
                <c:pt idx="24">
                  <c:v>43.20000000000001</c:v>
                </c:pt>
                <c:pt idx="25">
                  <c:v>45.0</c:v>
                </c:pt>
                <c:pt idx="26">
                  <c:v>46.8</c:v>
                </c:pt>
                <c:pt idx="27">
                  <c:v>48.6</c:v>
                </c:pt>
                <c:pt idx="28">
                  <c:v>50.4</c:v>
                </c:pt>
                <c:pt idx="29">
                  <c:v>52.2</c:v>
                </c:pt>
                <c:pt idx="30">
                  <c:v>54.0</c:v>
                </c:pt>
                <c:pt idx="31">
                  <c:v>55.8</c:v>
                </c:pt>
                <c:pt idx="32">
                  <c:v>57.6</c:v>
                </c:pt>
                <c:pt idx="33">
                  <c:v>59.40000000000001</c:v>
                </c:pt>
                <c:pt idx="34">
                  <c:v>61.20000000000001</c:v>
                </c:pt>
                <c:pt idx="35">
                  <c:v>63.0</c:v>
                </c:pt>
                <c:pt idx="36">
                  <c:v>64.8</c:v>
                </c:pt>
                <c:pt idx="37">
                  <c:v>66.60000000000001</c:v>
                </c:pt>
                <c:pt idx="38">
                  <c:v>68.4</c:v>
                </c:pt>
                <c:pt idx="39">
                  <c:v>70.2</c:v>
                </c:pt>
                <c:pt idx="40">
                  <c:v>72.0</c:v>
                </c:pt>
                <c:pt idx="41">
                  <c:v>73.8</c:v>
                </c:pt>
                <c:pt idx="42">
                  <c:v>75.60000000000001</c:v>
                </c:pt>
                <c:pt idx="43">
                  <c:v>77.4</c:v>
                </c:pt>
                <c:pt idx="44">
                  <c:v>79.2</c:v>
                </c:pt>
                <c:pt idx="45">
                  <c:v>81.0</c:v>
                </c:pt>
                <c:pt idx="46">
                  <c:v>82.8</c:v>
                </c:pt>
                <c:pt idx="47">
                  <c:v>84.60000000000001</c:v>
                </c:pt>
                <c:pt idx="48">
                  <c:v>86.4</c:v>
                </c:pt>
                <c:pt idx="49">
                  <c:v>88.2</c:v>
                </c:pt>
                <c:pt idx="50">
                  <c:v>90.0</c:v>
                </c:pt>
                <c:pt idx="51">
                  <c:v>91.8</c:v>
                </c:pt>
                <c:pt idx="52">
                  <c:v>93.60000000000001</c:v>
                </c:pt>
                <c:pt idx="53">
                  <c:v>95.4</c:v>
                </c:pt>
                <c:pt idx="54">
                  <c:v>97.2</c:v>
                </c:pt>
                <c:pt idx="55">
                  <c:v>99.0</c:v>
                </c:pt>
                <c:pt idx="56">
                  <c:v>100.8</c:v>
                </c:pt>
                <c:pt idx="57">
                  <c:v>102.6</c:v>
                </c:pt>
                <c:pt idx="58">
                  <c:v>104.4</c:v>
                </c:pt>
                <c:pt idx="59">
                  <c:v>106.2</c:v>
                </c:pt>
                <c:pt idx="60">
                  <c:v>108.0</c:v>
                </c:pt>
                <c:pt idx="61">
                  <c:v>109.8</c:v>
                </c:pt>
                <c:pt idx="62">
                  <c:v>111.6</c:v>
                </c:pt>
                <c:pt idx="63">
                  <c:v>113.4</c:v>
                </c:pt>
                <c:pt idx="64">
                  <c:v>115.2</c:v>
                </c:pt>
                <c:pt idx="65">
                  <c:v>117.0</c:v>
                </c:pt>
                <c:pt idx="66">
                  <c:v>118.8</c:v>
                </c:pt>
                <c:pt idx="67">
                  <c:v>120.6</c:v>
                </c:pt>
                <c:pt idx="68">
                  <c:v>122.4</c:v>
                </c:pt>
                <c:pt idx="69">
                  <c:v>124.2</c:v>
                </c:pt>
                <c:pt idx="70">
                  <c:v>126.0</c:v>
                </c:pt>
                <c:pt idx="71">
                  <c:v>127.8</c:v>
                </c:pt>
                <c:pt idx="72">
                  <c:v>129.6</c:v>
                </c:pt>
                <c:pt idx="73">
                  <c:v>131.4</c:v>
                </c:pt>
                <c:pt idx="74">
                  <c:v>133.2</c:v>
                </c:pt>
                <c:pt idx="75">
                  <c:v>135.0</c:v>
                </c:pt>
                <c:pt idx="76">
                  <c:v>136.8</c:v>
                </c:pt>
                <c:pt idx="77">
                  <c:v>138.6</c:v>
                </c:pt>
                <c:pt idx="78">
                  <c:v>140.4</c:v>
                </c:pt>
                <c:pt idx="79">
                  <c:v>142.2</c:v>
                </c:pt>
                <c:pt idx="80">
                  <c:v>144.0</c:v>
                </c:pt>
                <c:pt idx="81">
                  <c:v>145.8</c:v>
                </c:pt>
                <c:pt idx="82">
                  <c:v>147.6</c:v>
                </c:pt>
                <c:pt idx="83">
                  <c:v>149.4</c:v>
                </c:pt>
                <c:pt idx="84">
                  <c:v>151.2</c:v>
                </c:pt>
                <c:pt idx="85">
                  <c:v>153.0</c:v>
                </c:pt>
                <c:pt idx="86">
                  <c:v>154.8</c:v>
                </c:pt>
                <c:pt idx="87">
                  <c:v>156.6</c:v>
                </c:pt>
                <c:pt idx="88">
                  <c:v>158.4</c:v>
                </c:pt>
                <c:pt idx="89">
                  <c:v>160.2</c:v>
                </c:pt>
                <c:pt idx="90">
                  <c:v>162.0</c:v>
                </c:pt>
                <c:pt idx="91">
                  <c:v>163.8</c:v>
                </c:pt>
                <c:pt idx="92">
                  <c:v>165.6</c:v>
                </c:pt>
                <c:pt idx="93">
                  <c:v>167.4</c:v>
                </c:pt>
                <c:pt idx="94">
                  <c:v>169.2</c:v>
                </c:pt>
                <c:pt idx="95">
                  <c:v>171.0</c:v>
                </c:pt>
                <c:pt idx="96">
                  <c:v>172.8</c:v>
                </c:pt>
                <c:pt idx="97">
                  <c:v>174.6</c:v>
                </c:pt>
                <c:pt idx="98">
                  <c:v>176.4</c:v>
                </c:pt>
                <c:pt idx="99">
                  <c:v>178.2</c:v>
                </c:pt>
                <c:pt idx="100">
                  <c:v>180.0</c:v>
                </c:pt>
              </c:numCache>
            </c:numRef>
          </c:cat>
          <c:val>
            <c:numRef>
              <c:f>Scaling!$E$3:$E$103</c:f>
              <c:numCache>
                <c:formatCode>General</c:formatCode>
                <c:ptCount val="101"/>
                <c:pt idx="0">
                  <c:v>0.236179</c:v>
                </c:pt>
                <c:pt idx="1">
                  <c:v>0.257779</c:v>
                </c:pt>
                <c:pt idx="2">
                  <c:v>0.254007</c:v>
                </c:pt>
                <c:pt idx="3">
                  <c:v>0.250064</c:v>
                </c:pt>
                <c:pt idx="4">
                  <c:v>0.246623</c:v>
                </c:pt>
                <c:pt idx="5">
                  <c:v>0.242707</c:v>
                </c:pt>
                <c:pt idx="6">
                  <c:v>0.238601</c:v>
                </c:pt>
                <c:pt idx="7">
                  <c:v>0.235508</c:v>
                </c:pt>
                <c:pt idx="8">
                  <c:v>0.232019</c:v>
                </c:pt>
                <c:pt idx="9">
                  <c:v>0.229681</c:v>
                </c:pt>
                <c:pt idx="10">
                  <c:v>0.228863</c:v>
                </c:pt>
                <c:pt idx="11">
                  <c:v>0.229286</c:v>
                </c:pt>
                <c:pt idx="12">
                  <c:v>0.229968</c:v>
                </c:pt>
                <c:pt idx="13">
                  <c:v>0.230678</c:v>
                </c:pt>
                <c:pt idx="14">
                  <c:v>0.229813</c:v>
                </c:pt>
                <c:pt idx="15">
                  <c:v>0.227906</c:v>
                </c:pt>
                <c:pt idx="16">
                  <c:v>0.225203</c:v>
                </c:pt>
                <c:pt idx="17">
                  <c:v>0.222134</c:v>
                </c:pt>
                <c:pt idx="18">
                  <c:v>0.220091</c:v>
                </c:pt>
                <c:pt idx="19">
                  <c:v>0.218675</c:v>
                </c:pt>
                <c:pt idx="20">
                  <c:v>0.218601</c:v>
                </c:pt>
                <c:pt idx="21">
                  <c:v>0.219179</c:v>
                </c:pt>
                <c:pt idx="22">
                  <c:v>0.220269</c:v>
                </c:pt>
                <c:pt idx="23">
                  <c:v>0.22097</c:v>
                </c:pt>
                <c:pt idx="24">
                  <c:v>0.220479</c:v>
                </c:pt>
                <c:pt idx="25">
                  <c:v>0.219288</c:v>
                </c:pt>
                <c:pt idx="26">
                  <c:v>0.218009</c:v>
                </c:pt>
                <c:pt idx="27">
                  <c:v>0.216817</c:v>
                </c:pt>
                <c:pt idx="28">
                  <c:v>0.215783</c:v>
                </c:pt>
                <c:pt idx="29">
                  <c:v>0.21403</c:v>
                </c:pt>
                <c:pt idx="30">
                  <c:v>0.21273</c:v>
                </c:pt>
                <c:pt idx="31">
                  <c:v>0.211667</c:v>
                </c:pt>
                <c:pt idx="32">
                  <c:v>0.211426</c:v>
                </c:pt>
                <c:pt idx="33">
                  <c:v>0.211443</c:v>
                </c:pt>
                <c:pt idx="34">
                  <c:v>0.21353</c:v>
                </c:pt>
                <c:pt idx="35">
                  <c:v>0.21609</c:v>
                </c:pt>
                <c:pt idx="36">
                  <c:v>0.218231</c:v>
                </c:pt>
                <c:pt idx="37">
                  <c:v>0.220026</c:v>
                </c:pt>
                <c:pt idx="38">
                  <c:v>0.221115</c:v>
                </c:pt>
                <c:pt idx="39">
                  <c:v>0.221927</c:v>
                </c:pt>
                <c:pt idx="40">
                  <c:v>0.221679</c:v>
                </c:pt>
                <c:pt idx="41">
                  <c:v>0.220365</c:v>
                </c:pt>
                <c:pt idx="42">
                  <c:v>0.219821</c:v>
                </c:pt>
                <c:pt idx="43">
                  <c:v>0.22015</c:v>
                </c:pt>
                <c:pt idx="44">
                  <c:v>0.2207</c:v>
                </c:pt>
                <c:pt idx="45">
                  <c:v>0.220786</c:v>
                </c:pt>
                <c:pt idx="46">
                  <c:v>0.221136</c:v>
                </c:pt>
                <c:pt idx="47">
                  <c:v>0.22104</c:v>
                </c:pt>
                <c:pt idx="48">
                  <c:v>0.219318</c:v>
                </c:pt>
                <c:pt idx="49">
                  <c:v>0.218623</c:v>
                </c:pt>
                <c:pt idx="50">
                  <c:v>0.225038</c:v>
                </c:pt>
                <c:pt idx="51">
                  <c:v>0.216603</c:v>
                </c:pt>
                <c:pt idx="52">
                  <c:v>0.215234</c:v>
                </c:pt>
                <c:pt idx="53">
                  <c:v>0.214048</c:v>
                </c:pt>
                <c:pt idx="54">
                  <c:v>0.2131</c:v>
                </c:pt>
                <c:pt idx="55">
                  <c:v>0.212044</c:v>
                </c:pt>
                <c:pt idx="56">
                  <c:v>0.211304</c:v>
                </c:pt>
                <c:pt idx="57">
                  <c:v>0.211144</c:v>
                </c:pt>
                <c:pt idx="58">
                  <c:v>0.211677</c:v>
                </c:pt>
                <c:pt idx="59">
                  <c:v>0.212981</c:v>
                </c:pt>
                <c:pt idx="60">
                  <c:v>0.213371</c:v>
                </c:pt>
                <c:pt idx="61">
                  <c:v>0.212819</c:v>
                </c:pt>
                <c:pt idx="62">
                  <c:v>0.212385</c:v>
                </c:pt>
                <c:pt idx="63">
                  <c:v>0.211341</c:v>
                </c:pt>
                <c:pt idx="64">
                  <c:v>0.211071</c:v>
                </c:pt>
                <c:pt idx="65">
                  <c:v>0.210815</c:v>
                </c:pt>
                <c:pt idx="66">
                  <c:v>0.211106</c:v>
                </c:pt>
                <c:pt idx="67">
                  <c:v>0.210945</c:v>
                </c:pt>
                <c:pt idx="68">
                  <c:v>0.210397</c:v>
                </c:pt>
                <c:pt idx="69">
                  <c:v>0.211012</c:v>
                </c:pt>
                <c:pt idx="70">
                  <c:v>0.212162</c:v>
                </c:pt>
                <c:pt idx="71">
                  <c:v>0.213311</c:v>
                </c:pt>
                <c:pt idx="72">
                  <c:v>0.214627</c:v>
                </c:pt>
                <c:pt idx="73">
                  <c:v>0.215011</c:v>
                </c:pt>
                <c:pt idx="74">
                  <c:v>0.215254</c:v>
                </c:pt>
                <c:pt idx="75">
                  <c:v>0.21563</c:v>
                </c:pt>
                <c:pt idx="76">
                  <c:v>0.216368</c:v>
                </c:pt>
                <c:pt idx="77">
                  <c:v>0.2172</c:v>
                </c:pt>
                <c:pt idx="78">
                  <c:v>0.218111</c:v>
                </c:pt>
                <c:pt idx="79">
                  <c:v>0.219061</c:v>
                </c:pt>
                <c:pt idx="80">
                  <c:v>0.219432</c:v>
                </c:pt>
                <c:pt idx="81">
                  <c:v>0.220132</c:v>
                </c:pt>
                <c:pt idx="82">
                  <c:v>0.220942</c:v>
                </c:pt>
                <c:pt idx="83">
                  <c:v>0.222926</c:v>
                </c:pt>
                <c:pt idx="84">
                  <c:v>0.223814</c:v>
                </c:pt>
                <c:pt idx="85">
                  <c:v>0.224393</c:v>
                </c:pt>
                <c:pt idx="86">
                  <c:v>0.224764</c:v>
                </c:pt>
                <c:pt idx="87">
                  <c:v>0.225715</c:v>
                </c:pt>
                <c:pt idx="88">
                  <c:v>0.22571</c:v>
                </c:pt>
                <c:pt idx="89">
                  <c:v>0.226274</c:v>
                </c:pt>
                <c:pt idx="90">
                  <c:v>0.22732</c:v>
                </c:pt>
                <c:pt idx="91">
                  <c:v>0.228546</c:v>
                </c:pt>
                <c:pt idx="92">
                  <c:v>0.229129</c:v>
                </c:pt>
                <c:pt idx="93">
                  <c:v>0.229418</c:v>
                </c:pt>
                <c:pt idx="94">
                  <c:v>0.229224</c:v>
                </c:pt>
                <c:pt idx="95">
                  <c:v>0.22813</c:v>
                </c:pt>
                <c:pt idx="96">
                  <c:v>0.225874</c:v>
                </c:pt>
                <c:pt idx="97">
                  <c:v>0.223898</c:v>
                </c:pt>
                <c:pt idx="98">
                  <c:v>0.222809</c:v>
                </c:pt>
                <c:pt idx="99">
                  <c:v>0.221684</c:v>
                </c:pt>
                <c:pt idx="100">
                  <c:v>0.214708</c:v>
                </c:pt>
              </c:numCache>
            </c:numRef>
          </c:val>
        </c:ser>
        <c:marker val="1"/>
        <c:axId val="233924648"/>
        <c:axId val="331519080"/>
      </c:lineChart>
      <c:catAx>
        <c:axId val="2339246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Rotation</a:t>
                </a:r>
                <a:r>
                  <a:rPr lang="en-US" sz="1400" baseline="0"/>
                  <a:t> angle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31519080"/>
        <c:crosses val="autoZero"/>
        <c:auto val="1"/>
        <c:lblAlgn val="ctr"/>
        <c:lblOffset val="100"/>
      </c:catAx>
      <c:valAx>
        <c:axId val="3315190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Runtime</a:t>
                </a:r>
                <a:r>
                  <a:rPr lang="en-US" sz="1400" baseline="0"/>
                  <a:t> in seconds</a:t>
                </a:r>
                <a:endParaRPr lang="en-US" sz="14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3392464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/>
      <c:lineChart>
        <c:grouping val="standard"/>
        <c:ser>
          <c:idx val="0"/>
          <c:order val="0"/>
          <c:tx>
            <c:v>1-GPU</c:v>
          </c:tx>
          <c:marker>
            <c:symbol val="none"/>
          </c:marker>
          <c:cat>
            <c:numRef>
              <c:f>Overheads!$B$3:$B$103</c:f>
              <c:numCache>
                <c:formatCode>General</c:formatCode>
                <c:ptCount val="101"/>
                <c:pt idx="0">
                  <c:v>0.0</c:v>
                </c:pt>
                <c:pt idx="1">
                  <c:v>1.8</c:v>
                </c:pt>
                <c:pt idx="2">
                  <c:v>3.6</c:v>
                </c:pt>
                <c:pt idx="3">
                  <c:v>5.399999999999999</c:v>
                </c:pt>
                <c:pt idx="4">
                  <c:v>7.2</c:v>
                </c:pt>
                <c:pt idx="5">
                  <c:v>9.0</c:v>
                </c:pt>
                <c:pt idx="6">
                  <c:v>10.8</c:v>
                </c:pt>
                <c:pt idx="7">
                  <c:v>12.6</c:v>
                </c:pt>
                <c:pt idx="8">
                  <c:v>14.4</c:v>
                </c:pt>
                <c:pt idx="9">
                  <c:v>16.2</c:v>
                </c:pt>
                <c:pt idx="10">
                  <c:v>18.0</c:v>
                </c:pt>
                <c:pt idx="11">
                  <c:v>19.8</c:v>
                </c:pt>
                <c:pt idx="12">
                  <c:v>21.59999999999999</c:v>
                </c:pt>
                <c:pt idx="13">
                  <c:v>23.4</c:v>
                </c:pt>
                <c:pt idx="14">
                  <c:v>25.2</c:v>
                </c:pt>
                <c:pt idx="15">
                  <c:v>26.99999999999999</c:v>
                </c:pt>
                <c:pt idx="16">
                  <c:v>28.8</c:v>
                </c:pt>
                <c:pt idx="17">
                  <c:v>30.6</c:v>
                </c:pt>
                <c:pt idx="18">
                  <c:v>32.4</c:v>
                </c:pt>
                <c:pt idx="19">
                  <c:v>34.20000000000001</c:v>
                </c:pt>
                <c:pt idx="20">
                  <c:v>36.0</c:v>
                </c:pt>
                <c:pt idx="21">
                  <c:v>37.8</c:v>
                </c:pt>
                <c:pt idx="22">
                  <c:v>39.6</c:v>
                </c:pt>
                <c:pt idx="23">
                  <c:v>41.4</c:v>
                </c:pt>
                <c:pt idx="24">
                  <c:v>43.20000000000001</c:v>
                </c:pt>
                <c:pt idx="25">
                  <c:v>45.0</c:v>
                </c:pt>
                <c:pt idx="26">
                  <c:v>46.8</c:v>
                </c:pt>
                <c:pt idx="27">
                  <c:v>48.6</c:v>
                </c:pt>
                <c:pt idx="28">
                  <c:v>50.4</c:v>
                </c:pt>
                <c:pt idx="29">
                  <c:v>52.2</c:v>
                </c:pt>
                <c:pt idx="30">
                  <c:v>54.0</c:v>
                </c:pt>
                <c:pt idx="31">
                  <c:v>55.8</c:v>
                </c:pt>
                <c:pt idx="32">
                  <c:v>57.6</c:v>
                </c:pt>
                <c:pt idx="33">
                  <c:v>59.40000000000001</c:v>
                </c:pt>
                <c:pt idx="34">
                  <c:v>61.20000000000001</c:v>
                </c:pt>
                <c:pt idx="35">
                  <c:v>63.0</c:v>
                </c:pt>
                <c:pt idx="36">
                  <c:v>64.8</c:v>
                </c:pt>
                <c:pt idx="37">
                  <c:v>66.60000000000001</c:v>
                </c:pt>
                <c:pt idx="38">
                  <c:v>68.4</c:v>
                </c:pt>
                <c:pt idx="39">
                  <c:v>70.2</c:v>
                </c:pt>
                <c:pt idx="40">
                  <c:v>72.0</c:v>
                </c:pt>
                <c:pt idx="41">
                  <c:v>73.8</c:v>
                </c:pt>
                <c:pt idx="42">
                  <c:v>75.60000000000001</c:v>
                </c:pt>
                <c:pt idx="43">
                  <c:v>77.4</c:v>
                </c:pt>
                <c:pt idx="44">
                  <c:v>79.2</c:v>
                </c:pt>
                <c:pt idx="45">
                  <c:v>81.0</c:v>
                </c:pt>
                <c:pt idx="46">
                  <c:v>82.8</c:v>
                </c:pt>
                <c:pt idx="47">
                  <c:v>84.60000000000001</c:v>
                </c:pt>
                <c:pt idx="48">
                  <c:v>86.4</c:v>
                </c:pt>
                <c:pt idx="49">
                  <c:v>88.2</c:v>
                </c:pt>
                <c:pt idx="50">
                  <c:v>90.0</c:v>
                </c:pt>
                <c:pt idx="51">
                  <c:v>91.8</c:v>
                </c:pt>
                <c:pt idx="52">
                  <c:v>93.60000000000001</c:v>
                </c:pt>
                <c:pt idx="53">
                  <c:v>95.4</c:v>
                </c:pt>
                <c:pt idx="54">
                  <c:v>97.2</c:v>
                </c:pt>
                <c:pt idx="55">
                  <c:v>99.0</c:v>
                </c:pt>
                <c:pt idx="56">
                  <c:v>100.8</c:v>
                </c:pt>
                <c:pt idx="57">
                  <c:v>102.6</c:v>
                </c:pt>
                <c:pt idx="58">
                  <c:v>104.4</c:v>
                </c:pt>
                <c:pt idx="59">
                  <c:v>106.2</c:v>
                </c:pt>
                <c:pt idx="60">
                  <c:v>108.0</c:v>
                </c:pt>
                <c:pt idx="61">
                  <c:v>109.8</c:v>
                </c:pt>
                <c:pt idx="62">
                  <c:v>111.6</c:v>
                </c:pt>
                <c:pt idx="63">
                  <c:v>113.4</c:v>
                </c:pt>
                <c:pt idx="64">
                  <c:v>115.2</c:v>
                </c:pt>
                <c:pt idx="65">
                  <c:v>117.0</c:v>
                </c:pt>
                <c:pt idx="66">
                  <c:v>118.8</c:v>
                </c:pt>
                <c:pt idx="67">
                  <c:v>120.6</c:v>
                </c:pt>
                <c:pt idx="68">
                  <c:v>122.4</c:v>
                </c:pt>
                <c:pt idx="69">
                  <c:v>124.2</c:v>
                </c:pt>
                <c:pt idx="70">
                  <c:v>126.0</c:v>
                </c:pt>
                <c:pt idx="71">
                  <c:v>127.8</c:v>
                </c:pt>
                <c:pt idx="72">
                  <c:v>129.6</c:v>
                </c:pt>
                <c:pt idx="73">
                  <c:v>131.4</c:v>
                </c:pt>
                <c:pt idx="74">
                  <c:v>133.2</c:v>
                </c:pt>
                <c:pt idx="75">
                  <c:v>135.0</c:v>
                </c:pt>
                <c:pt idx="76">
                  <c:v>136.8</c:v>
                </c:pt>
                <c:pt idx="77">
                  <c:v>138.6</c:v>
                </c:pt>
                <c:pt idx="78">
                  <c:v>140.4</c:v>
                </c:pt>
                <c:pt idx="79">
                  <c:v>142.2</c:v>
                </c:pt>
                <c:pt idx="80">
                  <c:v>144.0</c:v>
                </c:pt>
                <c:pt idx="81">
                  <c:v>145.8</c:v>
                </c:pt>
                <c:pt idx="82">
                  <c:v>147.6</c:v>
                </c:pt>
                <c:pt idx="83">
                  <c:v>149.4</c:v>
                </c:pt>
                <c:pt idx="84">
                  <c:v>151.2</c:v>
                </c:pt>
                <c:pt idx="85">
                  <c:v>153.0</c:v>
                </c:pt>
                <c:pt idx="86">
                  <c:v>154.8</c:v>
                </c:pt>
                <c:pt idx="87">
                  <c:v>156.6</c:v>
                </c:pt>
                <c:pt idx="88">
                  <c:v>158.4</c:v>
                </c:pt>
                <c:pt idx="89">
                  <c:v>160.2</c:v>
                </c:pt>
                <c:pt idx="90">
                  <c:v>162.0</c:v>
                </c:pt>
                <c:pt idx="91">
                  <c:v>163.8</c:v>
                </c:pt>
                <c:pt idx="92">
                  <c:v>165.6</c:v>
                </c:pt>
                <c:pt idx="93">
                  <c:v>167.4</c:v>
                </c:pt>
                <c:pt idx="94">
                  <c:v>169.2</c:v>
                </c:pt>
                <c:pt idx="95">
                  <c:v>171.0</c:v>
                </c:pt>
                <c:pt idx="96">
                  <c:v>172.8</c:v>
                </c:pt>
                <c:pt idx="97">
                  <c:v>174.6</c:v>
                </c:pt>
                <c:pt idx="98">
                  <c:v>176.4</c:v>
                </c:pt>
                <c:pt idx="99">
                  <c:v>178.2</c:v>
                </c:pt>
                <c:pt idx="100">
                  <c:v>180.0</c:v>
                </c:pt>
              </c:numCache>
            </c:numRef>
          </c:cat>
          <c:val>
            <c:numRef>
              <c:f>Overheads!$C$3:$C$103</c:f>
              <c:numCache>
                <c:formatCode>General</c:formatCode>
                <c:ptCount val="101"/>
                <c:pt idx="0">
                  <c:v>0.887548</c:v>
                </c:pt>
                <c:pt idx="1">
                  <c:v>0.925421</c:v>
                </c:pt>
                <c:pt idx="2">
                  <c:v>0.902667</c:v>
                </c:pt>
                <c:pt idx="3">
                  <c:v>0.880606</c:v>
                </c:pt>
                <c:pt idx="4">
                  <c:v>0.859292</c:v>
                </c:pt>
                <c:pt idx="5">
                  <c:v>0.83943</c:v>
                </c:pt>
                <c:pt idx="6">
                  <c:v>0.824534</c:v>
                </c:pt>
                <c:pt idx="7">
                  <c:v>0.813536</c:v>
                </c:pt>
                <c:pt idx="8">
                  <c:v>0.805826</c:v>
                </c:pt>
                <c:pt idx="9">
                  <c:v>0.801948</c:v>
                </c:pt>
                <c:pt idx="10">
                  <c:v>0.802095</c:v>
                </c:pt>
                <c:pt idx="11">
                  <c:v>0.803194</c:v>
                </c:pt>
                <c:pt idx="12">
                  <c:v>0.805969</c:v>
                </c:pt>
                <c:pt idx="13">
                  <c:v>0.807883</c:v>
                </c:pt>
                <c:pt idx="14">
                  <c:v>0.808452</c:v>
                </c:pt>
                <c:pt idx="15">
                  <c:v>0.806913</c:v>
                </c:pt>
                <c:pt idx="16">
                  <c:v>0.802282</c:v>
                </c:pt>
                <c:pt idx="17">
                  <c:v>0.796273</c:v>
                </c:pt>
                <c:pt idx="18">
                  <c:v>0.792749</c:v>
                </c:pt>
                <c:pt idx="19">
                  <c:v>0.791523</c:v>
                </c:pt>
                <c:pt idx="20">
                  <c:v>0.78976</c:v>
                </c:pt>
                <c:pt idx="21">
                  <c:v>0.788827</c:v>
                </c:pt>
                <c:pt idx="22">
                  <c:v>0.789467</c:v>
                </c:pt>
                <c:pt idx="23">
                  <c:v>0.790549</c:v>
                </c:pt>
                <c:pt idx="24">
                  <c:v>0.789994</c:v>
                </c:pt>
                <c:pt idx="25">
                  <c:v>0.788307</c:v>
                </c:pt>
                <c:pt idx="26">
                  <c:v>0.785398</c:v>
                </c:pt>
                <c:pt idx="27">
                  <c:v>0.782178</c:v>
                </c:pt>
                <c:pt idx="28">
                  <c:v>0.780425</c:v>
                </c:pt>
                <c:pt idx="29">
                  <c:v>0.778592</c:v>
                </c:pt>
                <c:pt idx="30">
                  <c:v>0.779907</c:v>
                </c:pt>
                <c:pt idx="31">
                  <c:v>0.782619</c:v>
                </c:pt>
                <c:pt idx="32">
                  <c:v>0.785893</c:v>
                </c:pt>
                <c:pt idx="33">
                  <c:v>0.78788</c:v>
                </c:pt>
                <c:pt idx="34">
                  <c:v>0.788475</c:v>
                </c:pt>
                <c:pt idx="35">
                  <c:v>0.787966</c:v>
                </c:pt>
                <c:pt idx="36">
                  <c:v>0.786477</c:v>
                </c:pt>
                <c:pt idx="37">
                  <c:v>0.786383</c:v>
                </c:pt>
                <c:pt idx="38">
                  <c:v>0.785727</c:v>
                </c:pt>
                <c:pt idx="39">
                  <c:v>0.783869</c:v>
                </c:pt>
                <c:pt idx="40">
                  <c:v>0.78268</c:v>
                </c:pt>
                <c:pt idx="41">
                  <c:v>0.781078</c:v>
                </c:pt>
                <c:pt idx="42">
                  <c:v>0.779131</c:v>
                </c:pt>
                <c:pt idx="43">
                  <c:v>0.779968</c:v>
                </c:pt>
                <c:pt idx="44">
                  <c:v>0.781618</c:v>
                </c:pt>
                <c:pt idx="45">
                  <c:v>0.782682</c:v>
                </c:pt>
                <c:pt idx="46">
                  <c:v>0.782863</c:v>
                </c:pt>
                <c:pt idx="47">
                  <c:v>0.781374</c:v>
                </c:pt>
                <c:pt idx="48">
                  <c:v>0.778099</c:v>
                </c:pt>
                <c:pt idx="49">
                  <c:v>0.774879</c:v>
                </c:pt>
                <c:pt idx="50">
                  <c:v>0.798196</c:v>
                </c:pt>
                <c:pt idx="51">
                  <c:v>0.768745</c:v>
                </c:pt>
                <c:pt idx="52">
                  <c:v>0.76623</c:v>
                </c:pt>
                <c:pt idx="53">
                  <c:v>0.764188</c:v>
                </c:pt>
                <c:pt idx="54">
                  <c:v>0.761714</c:v>
                </c:pt>
                <c:pt idx="55">
                  <c:v>0.759509</c:v>
                </c:pt>
                <c:pt idx="56">
                  <c:v>0.759201</c:v>
                </c:pt>
                <c:pt idx="57">
                  <c:v>0.759702</c:v>
                </c:pt>
                <c:pt idx="58">
                  <c:v>0.761249</c:v>
                </c:pt>
                <c:pt idx="59">
                  <c:v>0.764114</c:v>
                </c:pt>
                <c:pt idx="60">
                  <c:v>0.766186</c:v>
                </c:pt>
                <c:pt idx="61">
                  <c:v>0.767268</c:v>
                </c:pt>
                <c:pt idx="62">
                  <c:v>0.766641</c:v>
                </c:pt>
                <c:pt idx="63">
                  <c:v>0.764553</c:v>
                </c:pt>
                <c:pt idx="64">
                  <c:v>0.76346</c:v>
                </c:pt>
                <c:pt idx="65">
                  <c:v>0.763779</c:v>
                </c:pt>
                <c:pt idx="66">
                  <c:v>0.765149</c:v>
                </c:pt>
                <c:pt idx="67">
                  <c:v>0.767186</c:v>
                </c:pt>
                <c:pt idx="68">
                  <c:v>0.768265</c:v>
                </c:pt>
                <c:pt idx="69">
                  <c:v>0.767249</c:v>
                </c:pt>
                <c:pt idx="70">
                  <c:v>0.766614</c:v>
                </c:pt>
                <c:pt idx="71">
                  <c:v>0.766776</c:v>
                </c:pt>
                <c:pt idx="72">
                  <c:v>0.769103</c:v>
                </c:pt>
                <c:pt idx="73">
                  <c:v>0.772439</c:v>
                </c:pt>
                <c:pt idx="74">
                  <c:v>0.775598</c:v>
                </c:pt>
                <c:pt idx="75">
                  <c:v>0.777108</c:v>
                </c:pt>
                <c:pt idx="76">
                  <c:v>0.779485</c:v>
                </c:pt>
                <c:pt idx="77">
                  <c:v>0.781609</c:v>
                </c:pt>
                <c:pt idx="78">
                  <c:v>0.780721</c:v>
                </c:pt>
                <c:pt idx="79">
                  <c:v>0.779256</c:v>
                </c:pt>
                <c:pt idx="80">
                  <c:v>0.777858</c:v>
                </c:pt>
                <c:pt idx="81">
                  <c:v>0.775627</c:v>
                </c:pt>
                <c:pt idx="82">
                  <c:v>0.772715</c:v>
                </c:pt>
                <c:pt idx="83">
                  <c:v>0.769878</c:v>
                </c:pt>
                <c:pt idx="84">
                  <c:v>0.7688</c:v>
                </c:pt>
                <c:pt idx="85">
                  <c:v>0.768743</c:v>
                </c:pt>
                <c:pt idx="86">
                  <c:v>0.770377</c:v>
                </c:pt>
                <c:pt idx="87">
                  <c:v>0.773985</c:v>
                </c:pt>
                <c:pt idx="88">
                  <c:v>0.776661</c:v>
                </c:pt>
                <c:pt idx="89">
                  <c:v>0.778518</c:v>
                </c:pt>
                <c:pt idx="90">
                  <c:v>0.78032</c:v>
                </c:pt>
                <c:pt idx="91">
                  <c:v>0.782204</c:v>
                </c:pt>
                <c:pt idx="92">
                  <c:v>0.783539</c:v>
                </c:pt>
                <c:pt idx="93">
                  <c:v>0.785065</c:v>
                </c:pt>
                <c:pt idx="94">
                  <c:v>0.78656</c:v>
                </c:pt>
                <c:pt idx="95">
                  <c:v>0.787048</c:v>
                </c:pt>
                <c:pt idx="96">
                  <c:v>0.787955</c:v>
                </c:pt>
                <c:pt idx="97">
                  <c:v>0.786606</c:v>
                </c:pt>
                <c:pt idx="98">
                  <c:v>0.785576</c:v>
                </c:pt>
                <c:pt idx="99">
                  <c:v>0.785943</c:v>
                </c:pt>
                <c:pt idx="100">
                  <c:v>0.768685</c:v>
                </c:pt>
              </c:numCache>
            </c:numRef>
          </c:val>
        </c:ser>
        <c:ser>
          <c:idx val="1"/>
          <c:order val="1"/>
          <c:tx>
            <c:v>2-GPUs Baseline</c:v>
          </c:tx>
          <c:marker>
            <c:symbol val="none"/>
          </c:marker>
          <c:cat>
            <c:numRef>
              <c:f>Overheads!$B$3:$B$103</c:f>
              <c:numCache>
                <c:formatCode>General</c:formatCode>
                <c:ptCount val="101"/>
                <c:pt idx="0">
                  <c:v>0.0</c:v>
                </c:pt>
                <c:pt idx="1">
                  <c:v>1.8</c:v>
                </c:pt>
                <c:pt idx="2">
                  <c:v>3.6</c:v>
                </c:pt>
                <c:pt idx="3">
                  <c:v>5.399999999999999</c:v>
                </c:pt>
                <c:pt idx="4">
                  <c:v>7.2</c:v>
                </c:pt>
                <c:pt idx="5">
                  <c:v>9.0</c:v>
                </c:pt>
                <c:pt idx="6">
                  <c:v>10.8</c:v>
                </c:pt>
                <c:pt idx="7">
                  <c:v>12.6</c:v>
                </c:pt>
                <c:pt idx="8">
                  <c:v>14.4</c:v>
                </c:pt>
                <c:pt idx="9">
                  <c:v>16.2</c:v>
                </c:pt>
                <c:pt idx="10">
                  <c:v>18.0</c:v>
                </c:pt>
                <c:pt idx="11">
                  <c:v>19.8</c:v>
                </c:pt>
                <c:pt idx="12">
                  <c:v>21.59999999999999</c:v>
                </c:pt>
                <c:pt idx="13">
                  <c:v>23.4</c:v>
                </c:pt>
                <c:pt idx="14">
                  <c:v>25.2</c:v>
                </c:pt>
                <c:pt idx="15">
                  <c:v>26.99999999999999</c:v>
                </c:pt>
                <c:pt idx="16">
                  <c:v>28.8</c:v>
                </c:pt>
                <c:pt idx="17">
                  <c:v>30.6</c:v>
                </c:pt>
                <c:pt idx="18">
                  <c:v>32.4</c:v>
                </c:pt>
                <c:pt idx="19">
                  <c:v>34.20000000000001</c:v>
                </c:pt>
                <c:pt idx="20">
                  <c:v>36.0</c:v>
                </c:pt>
                <c:pt idx="21">
                  <c:v>37.8</c:v>
                </c:pt>
                <c:pt idx="22">
                  <c:v>39.6</c:v>
                </c:pt>
                <c:pt idx="23">
                  <c:v>41.4</c:v>
                </c:pt>
                <c:pt idx="24">
                  <c:v>43.20000000000001</c:v>
                </c:pt>
                <c:pt idx="25">
                  <c:v>45.0</c:v>
                </c:pt>
                <c:pt idx="26">
                  <c:v>46.8</c:v>
                </c:pt>
                <c:pt idx="27">
                  <c:v>48.6</c:v>
                </c:pt>
                <c:pt idx="28">
                  <c:v>50.4</c:v>
                </c:pt>
                <c:pt idx="29">
                  <c:v>52.2</c:v>
                </c:pt>
                <c:pt idx="30">
                  <c:v>54.0</c:v>
                </c:pt>
                <c:pt idx="31">
                  <c:v>55.8</c:v>
                </c:pt>
                <c:pt idx="32">
                  <c:v>57.6</c:v>
                </c:pt>
                <c:pt idx="33">
                  <c:v>59.40000000000001</c:v>
                </c:pt>
                <c:pt idx="34">
                  <c:v>61.20000000000001</c:v>
                </c:pt>
                <c:pt idx="35">
                  <c:v>63.0</c:v>
                </c:pt>
                <c:pt idx="36">
                  <c:v>64.8</c:v>
                </c:pt>
                <c:pt idx="37">
                  <c:v>66.60000000000001</c:v>
                </c:pt>
                <c:pt idx="38">
                  <c:v>68.4</c:v>
                </c:pt>
                <c:pt idx="39">
                  <c:v>70.2</c:v>
                </c:pt>
                <c:pt idx="40">
                  <c:v>72.0</c:v>
                </c:pt>
                <c:pt idx="41">
                  <c:v>73.8</c:v>
                </c:pt>
                <c:pt idx="42">
                  <c:v>75.60000000000001</c:v>
                </c:pt>
                <c:pt idx="43">
                  <c:v>77.4</c:v>
                </c:pt>
                <c:pt idx="44">
                  <c:v>79.2</c:v>
                </c:pt>
                <c:pt idx="45">
                  <c:v>81.0</c:v>
                </c:pt>
                <c:pt idx="46">
                  <c:v>82.8</c:v>
                </c:pt>
                <c:pt idx="47">
                  <c:v>84.60000000000001</c:v>
                </c:pt>
                <c:pt idx="48">
                  <c:v>86.4</c:v>
                </c:pt>
                <c:pt idx="49">
                  <c:v>88.2</c:v>
                </c:pt>
                <c:pt idx="50">
                  <c:v>90.0</c:v>
                </c:pt>
                <c:pt idx="51">
                  <c:v>91.8</c:v>
                </c:pt>
                <c:pt idx="52">
                  <c:v>93.60000000000001</c:v>
                </c:pt>
                <c:pt idx="53">
                  <c:v>95.4</c:v>
                </c:pt>
                <c:pt idx="54">
                  <c:v>97.2</c:v>
                </c:pt>
                <c:pt idx="55">
                  <c:v>99.0</c:v>
                </c:pt>
                <c:pt idx="56">
                  <c:v>100.8</c:v>
                </c:pt>
                <c:pt idx="57">
                  <c:v>102.6</c:v>
                </c:pt>
                <c:pt idx="58">
                  <c:v>104.4</c:v>
                </c:pt>
                <c:pt idx="59">
                  <c:v>106.2</c:v>
                </c:pt>
                <c:pt idx="60">
                  <c:v>108.0</c:v>
                </c:pt>
                <c:pt idx="61">
                  <c:v>109.8</c:v>
                </c:pt>
                <c:pt idx="62">
                  <c:v>111.6</c:v>
                </c:pt>
                <c:pt idx="63">
                  <c:v>113.4</c:v>
                </c:pt>
                <c:pt idx="64">
                  <c:v>115.2</c:v>
                </c:pt>
                <c:pt idx="65">
                  <c:v>117.0</c:v>
                </c:pt>
                <c:pt idx="66">
                  <c:v>118.8</c:v>
                </c:pt>
                <c:pt idx="67">
                  <c:v>120.6</c:v>
                </c:pt>
                <c:pt idx="68">
                  <c:v>122.4</c:v>
                </c:pt>
                <c:pt idx="69">
                  <c:v>124.2</c:v>
                </c:pt>
                <c:pt idx="70">
                  <c:v>126.0</c:v>
                </c:pt>
                <c:pt idx="71">
                  <c:v>127.8</c:v>
                </c:pt>
                <c:pt idx="72">
                  <c:v>129.6</c:v>
                </c:pt>
                <c:pt idx="73">
                  <c:v>131.4</c:v>
                </c:pt>
                <c:pt idx="74">
                  <c:v>133.2</c:v>
                </c:pt>
                <c:pt idx="75">
                  <c:v>135.0</c:v>
                </c:pt>
                <c:pt idx="76">
                  <c:v>136.8</c:v>
                </c:pt>
                <c:pt idx="77">
                  <c:v>138.6</c:v>
                </c:pt>
                <c:pt idx="78">
                  <c:v>140.4</c:v>
                </c:pt>
                <c:pt idx="79">
                  <c:v>142.2</c:v>
                </c:pt>
                <c:pt idx="80">
                  <c:v>144.0</c:v>
                </c:pt>
                <c:pt idx="81">
                  <c:v>145.8</c:v>
                </c:pt>
                <c:pt idx="82">
                  <c:v>147.6</c:v>
                </c:pt>
                <c:pt idx="83">
                  <c:v>149.4</c:v>
                </c:pt>
                <c:pt idx="84">
                  <c:v>151.2</c:v>
                </c:pt>
                <c:pt idx="85">
                  <c:v>153.0</c:v>
                </c:pt>
                <c:pt idx="86">
                  <c:v>154.8</c:v>
                </c:pt>
                <c:pt idx="87">
                  <c:v>156.6</c:v>
                </c:pt>
                <c:pt idx="88">
                  <c:v>158.4</c:v>
                </c:pt>
                <c:pt idx="89">
                  <c:v>160.2</c:v>
                </c:pt>
                <c:pt idx="90">
                  <c:v>162.0</c:v>
                </c:pt>
                <c:pt idx="91">
                  <c:v>163.8</c:v>
                </c:pt>
                <c:pt idx="92">
                  <c:v>165.6</c:v>
                </c:pt>
                <c:pt idx="93">
                  <c:v>167.4</c:v>
                </c:pt>
                <c:pt idx="94">
                  <c:v>169.2</c:v>
                </c:pt>
                <c:pt idx="95">
                  <c:v>171.0</c:v>
                </c:pt>
                <c:pt idx="96">
                  <c:v>172.8</c:v>
                </c:pt>
                <c:pt idx="97">
                  <c:v>174.6</c:v>
                </c:pt>
                <c:pt idx="98">
                  <c:v>176.4</c:v>
                </c:pt>
                <c:pt idx="99">
                  <c:v>178.2</c:v>
                </c:pt>
                <c:pt idx="100">
                  <c:v>180.0</c:v>
                </c:pt>
              </c:numCache>
            </c:numRef>
          </c:cat>
          <c:val>
            <c:numRef>
              <c:f>Overheads!$D$3:$D$103</c:f>
              <c:numCache>
                <c:formatCode>General</c:formatCode>
                <c:ptCount val="101"/>
                <c:pt idx="0">
                  <c:v>0.469824</c:v>
                </c:pt>
                <c:pt idx="1">
                  <c:v>0.492585</c:v>
                </c:pt>
                <c:pt idx="2">
                  <c:v>0.481408</c:v>
                </c:pt>
                <c:pt idx="3">
                  <c:v>0.470535</c:v>
                </c:pt>
                <c:pt idx="4">
                  <c:v>0.46042</c:v>
                </c:pt>
                <c:pt idx="5">
                  <c:v>0.451972</c:v>
                </c:pt>
                <c:pt idx="6">
                  <c:v>0.444774</c:v>
                </c:pt>
                <c:pt idx="7">
                  <c:v>0.438736</c:v>
                </c:pt>
                <c:pt idx="8">
                  <c:v>0.434294</c:v>
                </c:pt>
                <c:pt idx="9">
                  <c:v>0.432419</c:v>
                </c:pt>
                <c:pt idx="10">
                  <c:v>0.433884</c:v>
                </c:pt>
                <c:pt idx="11">
                  <c:v>0.436714</c:v>
                </c:pt>
                <c:pt idx="12">
                  <c:v>0.440211</c:v>
                </c:pt>
                <c:pt idx="13">
                  <c:v>0.442599</c:v>
                </c:pt>
                <c:pt idx="14">
                  <c:v>0.442167</c:v>
                </c:pt>
                <c:pt idx="15">
                  <c:v>0.439737</c:v>
                </c:pt>
                <c:pt idx="16">
                  <c:v>0.436355</c:v>
                </c:pt>
                <c:pt idx="17">
                  <c:v>0.432258</c:v>
                </c:pt>
                <c:pt idx="18">
                  <c:v>0.429332</c:v>
                </c:pt>
                <c:pt idx="19">
                  <c:v>0.42777</c:v>
                </c:pt>
                <c:pt idx="20">
                  <c:v>0.426963</c:v>
                </c:pt>
                <c:pt idx="21">
                  <c:v>0.42646</c:v>
                </c:pt>
                <c:pt idx="22">
                  <c:v>0.426236</c:v>
                </c:pt>
                <c:pt idx="23">
                  <c:v>0.426069</c:v>
                </c:pt>
                <c:pt idx="24">
                  <c:v>0.425273</c:v>
                </c:pt>
                <c:pt idx="25">
                  <c:v>0.423736</c:v>
                </c:pt>
                <c:pt idx="26">
                  <c:v>0.421427</c:v>
                </c:pt>
                <c:pt idx="27">
                  <c:v>0.418737</c:v>
                </c:pt>
                <c:pt idx="28">
                  <c:v>0.416542</c:v>
                </c:pt>
                <c:pt idx="29">
                  <c:v>0.414425</c:v>
                </c:pt>
                <c:pt idx="30">
                  <c:v>0.413602</c:v>
                </c:pt>
                <c:pt idx="31">
                  <c:v>0.413529</c:v>
                </c:pt>
                <c:pt idx="32">
                  <c:v>0.413865</c:v>
                </c:pt>
                <c:pt idx="33">
                  <c:v>0.413477</c:v>
                </c:pt>
                <c:pt idx="34">
                  <c:v>0.415152</c:v>
                </c:pt>
                <c:pt idx="35">
                  <c:v>0.416383</c:v>
                </c:pt>
                <c:pt idx="36">
                  <c:v>0.416115</c:v>
                </c:pt>
                <c:pt idx="37">
                  <c:v>0.415961</c:v>
                </c:pt>
                <c:pt idx="38">
                  <c:v>0.414923</c:v>
                </c:pt>
                <c:pt idx="39">
                  <c:v>0.413558</c:v>
                </c:pt>
                <c:pt idx="40">
                  <c:v>0.41179</c:v>
                </c:pt>
                <c:pt idx="41">
                  <c:v>0.409896</c:v>
                </c:pt>
                <c:pt idx="42">
                  <c:v>0.409131</c:v>
                </c:pt>
                <c:pt idx="43">
                  <c:v>0.409472</c:v>
                </c:pt>
                <c:pt idx="44">
                  <c:v>0.409654</c:v>
                </c:pt>
                <c:pt idx="45">
                  <c:v>0.409844</c:v>
                </c:pt>
                <c:pt idx="46">
                  <c:v>0.409585</c:v>
                </c:pt>
                <c:pt idx="47">
                  <c:v>0.408548</c:v>
                </c:pt>
                <c:pt idx="48">
                  <c:v>0.40556</c:v>
                </c:pt>
                <c:pt idx="49">
                  <c:v>0.40383</c:v>
                </c:pt>
                <c:pt idx="50">
                  <c:v>0.416582</c:v>
                </c:pt>
                <c:pt idx="51">
                  <c:v>0.399548</c:v>
                </c:pt>
                <c:pt idx="52">
                  <c:v>0.397874</c:v>
                </c:pt>
                <c:pt idx="53">
                  <c:v>0.396149</c:v>
                </c:pt>
                <c:pt idx="54">
                  <c:v>0.394422</c:v>
                </c:pt>
                <c:pt idx="55">
                  <c:v>0.392903</c:v>
                </c:pt>
                <c:pt idx="56">
                  <c:v>0.392713</c:v>
                </c:pt>
                <c:pt idx="57">
                  <c:v>0.392714</c:v>
                </c:pt>
                <c:pt idx="58">
                  <c:v>0.393584</c:v>
                </c:pt>
                <c:pt idx="59">
                  <c:v>0.395383</c:v>
                </c:pt>
                <c:pt idx="60">
                  <c:v>0.396707</c:v>
                </c:pt>
                <c:pt idx="61">
                  <c:v>0.397775</c:v>
                </c:pt>
                <c:pt idx="62">
                  <c:v>0.398925</c:v>
                </c:pt>
                <c:pt idx="63">
                  <c:v>0.398929</c:v>
                </c:pt>
                <c:pt idx="64">
                  <c:v>0.399394</c:v>
                </c:pt>
                <c:pt idx="65">
                  <c:v>0.399802</c:v>
                </c:pt>
                <c:pt idx="66">
                  <c:v>0.399935</c:v>
                </c:pt>
                <c:pt idx="67">
                  <c:v>0.398694</c:v>
                </c:pt>
                <c:pt idx="68">
                  <c:v>0.396872</c:v>
                </c:pt>
                <c:pt idx="69">
                  <c:v>0.39545</c:v>
                </c:pt>
                <c:pt idx="70">
                  <c:v>0.394972</c:v>
                </c:pt>
                <c:pt idx="71">
                  <c:v>0.394815</c:v>
                </c:pt>
                <c:pt idx="72">
                  <c:v>0.396087</c:v>
                </c:pt>
                <c:pt idx="73">
                  <c:v>0.396408</c:v>
                </c:pt>
                <c:pt idx="74">
                  <c:v>0.396601</c:v>
                </c:pt>
                <c:pt idx="75">
                  <c:v>0.396222</c:v>
                </c:pt>
                <c:pt idx="76">
                  <c:v>0.396356</c:v>
                </c:pt>
                <c:pt idx="77">
                  <c:v>0.396173</c:v>
                </c:pt>
                <c:pt idx="78">
                  <c:v>0.395359</c:v>
                </c:pt>
                <c:pt idx="79">
                  <c:v>0.394513</c:v>
                </c:pt>
                <c:pt idx="80">
                  <c:v>0.394199</c:v>
                </c:pt>
                <c:pt idx="81">
                  <c:v>0.395319</c:v>
                </c:pt>
                <c:pt idx="82">
                  <c:v>0.397335</c:v>
                </c:pt>
                <c:pt idx="83">
                  <c:v>0.399957</c:v>
                </c:pt>
                <c:pt idx="84">
                  <c:v>0.40331</c:v>
                </c:pt>
                <c:pt idx="85">
                  <c:v>0.405225</c:v>
                </c:pt>
                <c:pt idx="86">
                  <c:v>0.405949</c:v>
                </c:pt>
                <c:pt idx="87">
                  <c:v>0.407008</c:v>
                </c:pt>
                <c:pt idx="88">
                  <c:v>0.406935</c:v>
                </c:pt>
                <c:pt idx="89">
                  <c:v>0.406602</c:v>
                </c:pt>
                <c:pt idx="90">
                  <c:v>0.405415</c:v>
                </c:pt>
                <c:pt idx="91">
                  <c:v>0.404756</c:v>
                </c:pt>
                <c:pt idx="92">
                  <c:v>0.404082</c:v>
                </c:pt>
                <c:pt idx="93">
                  <c:v>0.404897</c:v>
                </c:pt>
                <c:pt idx="94">
                  <c:v>0.407194</c:v>
                </c:pt>
                <c:pt idx="95">
                  <c:v>0.408796</c:v>
                </c:pt>
                <c:pt idx="96">
                  <c:v>0.409316</c:v>
                </c:pt>
                <c:pt idx="97">
                  <c:v>0.408293</c:v>
                </c:pt>
                <c:pt idx="98">
                  <c:v>0.407199</c:v>
                </c:pt>
                <c:pt idx="99">
                  <c:v>0.405388</c:v>
                </c:pt>
                <c:pt idx="100">
                  <c:v>0.393222</c:v>
                </c:pt>
              </c:numCache>
            </c:numRef>
          </c:val>
        </c:ser>
        <c:ser>
          <c:idx val="3"/>
          <c:order val="2"/>
          <c:tx>
            <c:v>2 GPUs</c:v>
          </c:tx>
          <c:marker>
            <c:symbol val="none"/>
          </c:marker>
          <c:cat>
            <c:numRef>
              <c:f>Overheads!$B$3:$B$103</c:f>
              <c:numCache>
                <c:formatCode>General</c:formatCode>
                <c:ptCount val="101"/>
                <c:pt idx="0">
                  <c:v>0.0</c:v>
                </c:pt>
                <c:pt idx="1">
                  <c:v>1.8</c:v>
                </c:pt>
                <c:pt idx="2">
                  <c:v>3.6</c:v>
                </c:pt>
                <c:pt idx="3">
                  <c:v>5.399999999999999</c:v>
                </c:pt>
                <c:pt idx="4">
                  <c:v>7.2</c:v>
                </c:pt>
                <c:pt idx="5">
                  <c:v>9.0</c:v>
                </c:pt>
                <c:pt idx="6">
                  <c:v>10.8</c:v>
                </c:pt>
                <c:pt idx="7">
                  <c:v>12.6</c:v>
                </c:pt>
                <c:pt idx="8">
                  <c:v>14.4</c:v>
                </c:pt>
                <c:pt idx="9">
                  <c:v>16.2</c:v>
                </c:pt>
                <c:pt idx="10">
                  <c:v>18.0</c:v>
                </c:pt>
                <c:pt idx="11">
                  <c:v>19.8</c:v>
                </c:pt>
                <c:pt idx="12">
                  <c:v>21.59999999999999</c:v>
                </c:pt>
                <c:pt idx="13">
                  <c:v>23.4</c:v>
                </c:pt>
                <c:pt idx="14">
                  <c:v>25.2</c:v>
                </c:pt>
                <c:pt idx="15">
                  <c:v>26.99999999999999</c:v>
                </c:pt>
                <c:pt idx="16">
                  <c:v>28.8</c:v>
                </c:pt>
                <c:pt idx="17">
                  <c:v>30.6</c:v>
                </c:pt>
                <c:pt idx="18">
                  <c:v>32.4</c:v>
                </c:pt>
                <c:pt idx="19">
                  <c:v>34.20000000000001</c:v>
                </c:pt>
                <c:pt idx="20">
                  <c:v>36.0</c:v>
                </c:pt>
                <c:pt idx="21">
                  <c:v>37.8</c:v>
                </c:pt>
                <c:pt idx="22">
                  <c:v>39.6</c:v>
                </c:pt>
                <c:pt idx="23">
                  <c:v>41.4</c:v>
                </c:pt>
                <c:pt idx="24">
                  <c:v>43.20000000000001</c:v>
                </c:pt>
                <c:pt idx="25">
                  <c:v>45.0</c:v>
                </c:pt>
                <c:pt idx="26">
                  <c:v>46.8</c:v>
                </c:pt>
                <c:pt idx="27">
                  <c:v>48.6</c:v>
                </c:pt>
                <c:pt idx="28">
                  <c:v>50.4</c:v>
                </c:pt>
                <c:pt idx="29">
                  <c:v>52.2</c:v>
                </c:pt>
                <c:pt idx="30">
                  <c:v>54.0</c:v>
                </c:pt>
                <c:pt idx="31">
                  <c:v>55.8</c:v>
                </c:pt>
                <c:pt idx="32">
                  <c:v>57.6</c:v>
                </c:pt>
                <c:pt idx="33">
                  <c:v>59.40000000000001</c:v>
                </c:pt>
                <c:pt idx="34">
                  <c:v>61.20000000000001</c:v>
                </c:pt>
                <c:pt idx="35">
                  <c:v>63.0</c:v>
                </c:pt>
                <c:pt idx="36">
                  <c:v>64.8</c:v>
                </c:pt>
                <c:pt idx="37">
                  <c:v>66.60000000000001</c:v>
                </c:pt>
                <c:pt idx="38">
                  <c:v>68.4</c:v>
                </c:pt>
                <c:pt idx="39">
                  <c:v>70.2</c:v>
                </c:pt>
                <c:pt idx="40">
                  <c:v>72.0</c:v>
                </c:pt>
                <c:pt idx="41">
                  <c:v>73.8</c:v>
                </c:pt>
                <c:pt idx="42">
                  <c:v>75.60000000000001</c:v>
                </c:pt>
                <c:pt idx="43">
                  <c:v>77.4</c:v>
                </c:pt>
                <c:pt idx="44">
                  <c:v>79.2</c:v>
                </c:pt>
                <c:pt idx="45">
                  <c:v>81.0</c:v>
                </c:pt>
                <c:pt idx="46">
                  <c:v>82.8</c:v>
                </c:pt>
                <c:pt idx="47">
                  <c:v>84.60000000000001</c:v>
                </c:pt>
                <c:pt idx="48">
                  <c:v>86.4</c:v>
                </c:pt>
                <c:pt idx="49">
                  <c:v>88.2</c:v>
                </c:pt>
                <c:pt idx="50">
                  <c:v>90.0</c:v>
                </c:pt>
                <c:pt idx="51">
                  <c:v>91.8</c:v>
                </c:pt>
                <c:pt idx="52">
                  <c:v>93.60000000000001</c:v>
                </c:pt>
                <c:pt idx="53">
                  <c:v>95.4</c:v>
                </c:pt>
                <c:pt idx="54">
                  <c:v>97.2</c:v>
                </c:pt>
                <c:pt idx="55">
                  <c:v>99.0</c:v>
                </c:pt>
                <c:pt idx="56">
                  <c:v>100.8</c:v>
                </c:pt>
                <c:pt idx="57">
                  <c:v>102.6</c:v>
                </c:pt>
                <c:pt idx="58">
                  <c:v>104.4</c:v>
                </c:pt>
                <c:pt idx="59">
                  <c:v>106.2</c:v>
                </c:pt>
                <c:pt idx="60">
                  <c:v>108.0</c:v>
                </c:pt>
                <c:pt idx="61">
                  <c:v>109.8</c:v>
                </c:pt>
                <c:pt idx="62">
                  <c:v>111.6</c:v>
                </c:pt>
                <c:pt idx="63">
                  <c:v>113.4</c:v>
                </c:pt>
                <c:pt idx="64">
                  <c:v>115.2</c:v>
                </c:pt>
                <c:pt idx="65">
                  <c:v>117.0</c:v>
                </c:pt>
                <c:pt idx="66">
                  <c:v>118.8</c:v>
                </c:pt>
                <c:pt idx="67">
                  <c:v>120.6</c:v>
                </c:pt>
                <c:pt idx="68">
                  <c:v>122.4</c:v>
                </c:pt>
                <c:pt idx="69">
                  <c:v>124.2</c:v>
                </c:pt>
                <c:pt idx="70">
                  <c:v>126.0</c:v>
                </c:pt>
                <c:pt idx="71">
                  <c:v>127.8</c:v>
                </c:pt>
                <c:pt idx="72">
                  <c:v>129.6</c:v>
                </c:pt>
                <c:pt idx="73">
                  <c:v>131.4</c:v>
                </c:pt>
                <c:pt idx="74">
                  <c:v>133.2</c:v>
                </c:pt>
                <c:pt idx="75">
                  <c:v>135.0</c:v>
                </c:pt>
                <c:pt idx="76">
                  <c:v>136.8</c:v>
                </c:pt>
                <c:pt idx="77">
                  <c:v>138.6</c:v>
                </c:pt>
                <c:pt idx="78">
                  <c:v>140.4</c:v>
                </c:pt>
                <c:pt idx="79">
                  <c:v>142.2</c:v>
                </c:pt>
                <c:pt idx="80">
                  <c:v>144.0</c:v>
                </c:pt>
                <c:pt idx="81">
                  <c:v>145.8</c:v>
                </c:pt>
                <c:pt idx="82">
                  <c:v>147.6</c:v>
                </c:pt>
                <c:pt idx="83">
                  <c:v>149.4</c:v>
                </c:pt>
                <c:pt idx="84">
                  <c:v>151.2</c:v>
                </c:pt>
                <c:pt idx="85">
                  <c:v>153.0</c:v>
                </c:pt>
                <c:pt idx="86">
                  <c:v>154.8</c:v>
                </c:pt>
                <c:pt idx="87">
                  <c:v>156.6</c:v>
                </c:pt>
                <c:pt idx="88">
                  <c:v>158.4</c:v>
                </c:pt>
                <c:pt idx="89">
                  <c:v>160.2</c:v>
                </c:pt>
                <c:pt idx="90">
                  <c:v>162.0</c:v>
                </c:pt>
                <c:pt idx="91">
                  <c:v>163.8</c:v>
                </c:pt>
                <c:pt idx="92">
                  <c:v>165.6</c:v>
                </c:pt>
                <c:pt idx="93">
                  <c:v>167.4</c:v>
                </c:pt>
                <c:pt idx="94">
                  <c:v>169.2</c:v>
                </c:pt>
                <c:pt idx="95">
                  <c:v>171.0</c:v>
                </c:pt>
                <c:pt idx="96">
                  <c:v>172.8</c:v>
                </c:pt>
                <c:pt idx="97">
                  <c:v>174.6</c:v>
                </c:pt>
                <c:pt idx="98">
                  <c:v>176.4</c:v>
                </c:pt>
                <c:pt idx="99">
                  <c:v>178.2</c:v>
                </c:pt>
                <c:pt idx="100">
                  <c:v>180.0</c:v>
                </c:pt>
              </c:numCache>
            </c:numRef>
          </c:cat>
          <c:val>
            <c:numRef>
              <c:f>Overheads!$M$3:$M$103</c:f>
              <c:numCache>
                <c:formatCode>General</c:formatCode>
                <c:ptCount val="101"/>
                <c:pt idx="0">
                  <c:v>0.458766</c:v>
                </c:pt>
                <c:pt idx="1">
                  <c:v>0.491898</c:v>
                </c:pt>
                <c:pt idx="2">
                  <c:v>0.482108</c:v>
                </c:pt>
                <c:pt idx="3">
                  <c:v>0.473006</c:v>
                </c:pt>
                <c:pt idx="4">
                  <c:v>0.464925</c:v>
                </c:pt>
                <c:pt idx="5">
                  <c:v>0.458319</c:v>
                </c:pt>
                <c:pt idx="6">
                  <c:v>0.453196</c:v>
                </c:pt>
                <c:pt idx="7">
                  <c:v>0.449715</c:v>
                </c:pt>
                <c:pt idx="8">
                  <c:v>0.446759</c:v>
                </c:pt>
                <c:pt idx="9">
                  <c:v>0.446772</c:v>
                </c:pt>
                <c:pt idx="10">
                  <c:v>0.44972</c:v>
                </c:pt>
                <c:pt idx="11">
                  <c:v>0.45427</c:v>
                </c:pt>
                <c:pt idx="12">
                  <c:v>0.458588</c:v>
                </c:pt>
                <c:pt idx="13">
                  <c:v>0.463036</c:v>
                </c:pt>
                <c:pt idx="14">
                  <c:v>0.466702</c:v>
                </c:pt>
                <c:pt idx="15">
                  <c:v>0.469247</c:v>
                </c:pt>
                <c:pt idx="16">
                  <c:v>0.471894</c:v>
                </c:pt>
                <c:pt idx="17">
                  <c:v>0.475554</c:v>
                </c:pt>
                <c:pt idx="18">
                  <c:v>0.479932</c:v>
                </c:pt>
                <c:pt idx="19">
                  <c:v>0.484754</c:v>
                </c:pt>
                <c:pt idx="20">
                  <c:v>0.490052</c:v>
                </c:pt>
                <c:pt idx="21">
                  <c:v>0.495484</c:v>
                </c:pt>
                <c:pt idx="22">
                  <c:v>0.501636</c:v>
                </c:pt>
                <c:pt idx="23">
                  <c:v>0.507002</c:v>
                </c:pt>
                <c:pt idx="24">
                  <c:v>0.513358</c:v>
                </c:pt>
                <c:pt idx="25">
                  <c:v>0.519698</c:v>
                </c:pt>
                <c:pt idx="26">
                  <c:v>0.524627</c:v>
                </c:pt>
                <c:pt idx="27">
                  <c:v>0.528978</c:v>
                </c:pt>
                <c:pt idx="28">
                  <c:v>0.535336</c:v>
                </c:pt>
                <c:pt idx="29">
                  <c:v>0.542965</c:v>
                </c:pt>
                <c:pt idx="30">
                  <c:v>0.55249</c:v>
                </c:pt>
                <c:pt idx="31">
                  <c:v>0.561967</c:v>
                </c:pt>
                <c:pt idx="32">
                  <c:v>0.566685</c:v>
                </c:pt>
                <c:pt idx="33">
                  <c:v>0.574846</c:v>
                </c:pt>
                <c:pt idx="34">
                  <c:v>0.581351</c:v>
                </c:pt>
                <c:pt idx="35">
                  <c:v>0.58422</c:v>
                </c:pt>
                <c:pt idx="36">
                  <c:v>0.588444</c:v>
                </c:pt>
                <c:pt idx="37">
                  <c:v>0.596486</c:v>
                </c:pt>
                <c:pt idx="38">
                  <c:v>0.604054</c:v>
                </c:pt>
                <c:pt idx="39">
                  <c:v>0.617578</c:v>
                </c:pt>
                <c:pt idx="40">
                  <c:v>0.634126</c:v>
                </c:pt>
                <c:pt idx="41">
                  <c:v>0.654028</c:v>
                </c:pt>
                <c:pt idx="42">
                  <c:v>0.674339</c:v>
                </c:pt>
                <c:pt idx="43">
                  <c:v>0.689985</c:v>
                </c:pt>
                <c:pt idx="44">
                  <c:v>0.697842</c:v>
                </c:pt>
                <c:pt idx="45">
                  <c:v>0.695648</c:v>
                </c:pt>
                <c:pt idx="46">
                  <c:v>0.689772</c:v>
                </c:pt>
                <c:pt idx="47">
                  <c:v>0.680134</c:v>
                </c:pt>
                <c:pt idx="48">
                  <c:v>0.670105</c:v>
                </c:pt>
                <c:pt idx="49">
                  <c:v>0.661657</c:v>
                </c:pt>
                <c:pt idx="50">
                  <c:v>0.648142</c:v>
                </c:pt>
                <c:pt idx="51">
                  <c:v>0.682834</c:v>
                </c:pt>
                <c:pt idx="52">
                  <c:v>0.706205</c:v>
                </c:pt>
                <c:pt idx="53">
                  <c:v>0.732351</c:v>
                </c:pt>
                <c:pt idx="54">
                  <c:v>0.760873</c:v>
                </c:pt>
                <c:pt idx="55">
                  <c:v>0.788828</c:v>
                </c:pt>
                <c:pt idx="56">
                  <c:v>0.81533</c:v>
                </c:pt>
                <c:pt idx="57">
                  <c:v>0.840896</c:v>
                </c:pt>
                <c:pt idx="58">
                  <c:v>0.863857</c:v>
                </c:pt>
                <c:pt idx="59">
                  <c:v>0.885303</c:v>
                </c:pt>
                <c:pt idx="60">
                  <c:v>0.907439</c:v>
                </c:pt>
                <c:pt idx="61">
                  <c:v>0.928358</c:v>
                </c:pt>
                <c:pt idx="62">
                  <c:v>0.947126</c:v>
                </c:pt>
                <c:pt idx="63">
                  <c:v>0.963882</c:v>
                </c:pt>
                <c:pt idx="64">
                  <c:v>0.981294</c:v>
                </c:pt>
                <c:pt idx="65">
                  <c:v>0.998815</c:v>
                </c:pt>
                <c:pt idx="66">
                  <c:v>1.01556</c:v>
                </c:pt>
                <c:pt idx="67">
                  <c:v>1.0306</c:v>
                </c:pt>
                <c:pt idx="68">
                  <c:v>1.0452</c:v>
                </c:pt>
                <c:pt idx="69">
                  <c:v>1.05796</c:v>
                </c:pt>
                <c:pt idx="70">
                  <c:v>1.07349</c:v>
                </c:pt>
                <c:pt idx="71">
                  <c:v>1.08942</c:v>
                </c:pt>
                <c:pt idx="72">
                  <c:v>1.09919</c:v>
                </c:pt>
                <c:pt idx="73">
                  <c:v>1.10988</c:v>
                </c:pt>
                <c:pt idx="74">
                  <c:v>1.11635</c:v>
                </c:pt>
                <c:pt idx="75">
                  <c:v>1.11786</c:v>
                </c:pt>
                <c:pt idx="76">
                  <c:v>1.11625</c:v>
                </c:pt>
                <c:pt idx="77">
                  <c:v>1.1187</c:v>
                </c:pt>
                <c:pt idx="78">
                  <c:v>1.11494</c:v>
                </c:pt>
                <c:pt idx="79">
                  <c:v>1.10784</c:v>
                </c:pt>
                <c:pt idx="80">
                  <c:v>1.10266</c:v>
                </c:pt>
                <c:pt idx="81">
                  <c:v>1.09082</c:v>
                </c:pt>
                <c:pt idx="82">
                  <c:v>1.07679</c:v>
                </c:pt>
                <c:pt idx="83">
                  <c:v>1.05976</c:v>
                </c:pt>
                <c:pt idx="84">
                  <c:v>1.0413</c:v>
                </c:pt>
                <c:pt idx="85">
                  <c:v>1.02232</c:v>
                </c:pt>
                <c:pt idx="86">
                  <c:v>0.999831</c:v>
                </c:pt>
                <c:pt idx="87">
                  <c:v>0.974987</c:v>
                </c:pt>
                <c:pt idx="88">
                  <c:v>0.948043</c:v>
                </c:pt>
                <c:pt idx="89">
                  <c:v>0.914736</c:v>
                </c:pt>
                <c:pt idx="90">
                  <c:v>0.886168</c:v>
                </c:pt>
                <c:pt idx="91">
                  <c:v>0.85495</c:v>
                </c:pt>
                <c:pt idx="92">
                  <c:v>0.824249</c:v>
                </c:pt>
                <c:pt idx="93">
                  <c:v>0.791605</c:v>
                </c:pt>
                <c:pt idx="94">
                  <c:v>0.75869</c:v>
                </c:pt>
                <c:pt idx="95">
                  <c:v>0.725809</c:v>
                </c:pt>
                <c:pt idx="96">
                  <c:v>0.692512</c:v>
                </c:pt>
                <c:pt idx="97">
                  <c:v>0.66188</c:v>
                </c:pt>
                <c:pt idx="98">
                  <c:v>0.63256</c:v>
                </c:pt>
                <c:pt idx="99">
                  <c:v>0.605306</c:v>
                </c:pt>
                <c:pt idx="100">
                  <c:v>0.590422</c:v>
                </c:pt>
              </c:numCache>
            </c:numRef>
          </c:val>
        </c:ser>
        <c:marker val="1"/>
        <c:axId val="214356328"/>
        <c:axId val="321378216"/>
      </c:lineChart>
      <c:catAx>
        <c:axId val="2143563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b="1" i="0" kern="1200" baseline="0">
                    <a:solidFill>
                      <a:srgbClr val="000000"/>
                    </a:solidFill>
                    <a:effectLst/>
                  </a:rPr>
                  <a:t>Rotation angle</a:t>
                </a:r>
                <a:endParaRPr lang="en-US" sz="1200">
                  <a:effectLst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21378216"/>
        <c:crosses val="autoZero"/>
        <c:auto val="1"/>
        <c:lblAlgn val="ctr"/>
        <c:lblOffset val="100"/>
      </c:catAx>
      <c:valAx>
        <c:axId val="3213782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Runtime in seconds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435632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/>
      <c:lineChart>
        <c:grouping val="standard"/>
        <c:ser>
          <c:idx val="1"/>
          <c:order val="0"/>
          <c:tx>
            <c:v>2-GPUs Baseline</c:v>
          </c:tx>
          <c:marker>
            <c:symbol val="none"/>
          </c:marker>
          <c:cat>
            <c:numRef>
              <c:f>Overheads!$B$3:$B$103</c:f>
              <c:numCache>
                <c:formatCode>General</c:formatCode>
                <c:ptCount val="101"/>
                <c:pt idx="0">
                  <c:v>0.0</c:v>
                </c:pt>
                <c:pt idx="1">
                  <c:v>1.8</c:v>
                </c:pt>
                <c:pt idx="2">
                  <c:v>3.6</c:v>
                </c:pt>
                <c:pt idx="3">
                  <c:v>5.399999999999999</c:v>
                </c:pt>
                <c:pt idx="4">
                  <c:v>7.2</c:v>
                </c:pt>
                <c:pt idx="5">
                  <c:v>9.0</c:v>
                </c:pt>
                <c:pt idx="6">
                  <c:v>10.8</c:v>
                </c:pt>
                <c:pt idx="7">
                  <c:v>12.6</c:v>
                </c:pt>
                <c:pt idx="8">
                  <c:v>14.4</c:v>
                </c:pt>
                <c:pt idx="9">
                  <c:v>16.2</c:v>
                </c:pt>
                <c:pt idx="10">
                  <c:v>18.0</c:v>
                </c:pt>
                <c:pt idx="11">
                  <c:v>19.8</c:v>
                </c:pt>
                <c:pt idx="12">
                  <c:v>21.59999999999999</c:v>
                </c:pt>
                <c:pt idx="13">
                  <c:v>23.4</c:v>
                </c:pt>
                <c:pt idx="14">
                  <c:v>25.2</c:v>
                </c:pt>
                <c:pt idx="15">
                  <c:v>26.99999999999999</c:v>
                </c:pt>
                <c:pt idx="16">
                  <c:v>28.8</c:v>
                </c:pt>
                <c:pt idx="17">
                  <c:v>30.6</c:v>
                </c:pt>
                <c:pt idx="18">
                  <c:v>32.4</c:v>
                </c:pt>
                <c:pt idx="19">
                  <c:v>34.20000000000001</c:v>
                </c:pt>
                <c:pt idx="20">
                  <c:v>36.0</c:v>
                </c:pt>
                <c:pt idx="21">
                  <c:v>37.8</c:v>
                </c:pt>
                <c:pt idx="22">
                  <c:v>39.6</c:v>
                </c:pt>
                <c:pt idx="23">
                  <c:v>41.4</c:v>
                </c:pt>
                <c:pt idx="24">
                  <c:v>43.20000000000001</c:v>
                </c:pt>
                <c:pt idx="25">
                  <c:v>45.0</c:v>
                </c:pt>
                <c:pt idx="26">
                  <c:v>46.8</c:v>
                </c:pt>
                <c:pt idx="27">
                  <c:v>48.6</c:v>
                </c:pt>
                <c:pt idx="28">
                  <c:v>50.4</c:v>
                </c:pt>
                <c:pt idx="29">
                  <c:v>52.2</c:v>
                </c:pt>
                <c:pt idx="30">
                  <c:v>54.0</c:v>
                </c:pt>
                <c:pt idx="31">
                  <c:v>55.8</c:v>
                </c:pt>
                <c:pt idx="32">
                  <c:v>57.6</c:v>
                </c:pt>
                <c:pt idx="33">
                  <c:v>59.40000000000001</c:v>
                </c:pt>
                <c:pt idx="34">
                  <c:v>61.20000000000001</c:v>
                </c:pt>
                <c:pt idx="35">
                  <c:v>63.0</c:v>
                </c:pt>
                <c:pt idx="36">
                  <c:v>64.8</c:v>
                </c:pt>
                <c:pt idx="37">
                  <c:v>66.60000000000001</c:v>
                </c:pt>
                <c:pt idx="38">
                  <c:v>68.4</c:v>
                </c:pt>
                <c:pt idx="39">
                  <c:v>70.2</c:v>
                </c:pt>
                <c:pt idx="40">
                  <c:v>72.0</c:v>
                </c:pt>
                <c:pt idx="41">
                  <c:v>73.8</c:v>
                </c:pt>
                <c:pt idx="42">
                  <c:v>75.60000000000001</c:v>
                </c:pt>
                <c:pt idx="43">
                  <c:v>77.4</c:v>
                </c:pt>
                <c:pt idx="44">
                  <c:v>79.2</c:v>
                </c:pt>
                <c:pt idx="45">
                  <c:v>81.0</c:v>
                </c:pt>
                <c:pt idx="46">
                  <c:v>82.8</c:v>
                </c:pt>
                <c:pt idx="47">
                  <c:v>84.60000000000001</c:v>
                </c:pt>
                <c:pt idx="48">
                  <c:v>86.4</c:v>
                </c:pt>
                <c:pt idx="49">
                  <c:v>88.2</c:v>
                </c:pt>
                <c:pt idx="50">
                  <c:v>90.0</c:v>
                </c:pt>
                <c:pt idx="51">
                  <c:v>91.8</c:v>
                </c:pt>
                <c:pt idx="52">
                  <c:v>93.60000000000001</c:v>
                </c:pt>
                <c:pt idx="53">
                  <c:v>95.4</c:v>
                </c:pt>
                <c:pt idx="54">
                  <c:v>97.2</c:v>
                </c:pt>
                <c:pt idx="55">
                  <c:v>99.0</c:v>
                </c:pt>
                <c:pt idx="56">
                  <c:v>100.8</c:v>
                </c:pt>
                <c:pt idx="57">
                  <c:v>102.6</c:v>
                </c:pt>
                <c:pt idx="58">
                  <c:v>104.4</c:v>
                </c:pt>
                <c:pt idx="59">
                  <c:v>106.2</c:v>
                </c:pt>
                <c:pt idx="60">
                  <c:v>108.0</c:v>
                </c:pt>
                <c:pt idx="61">
                  <c:v>109.8</c:v>
                </c:pt>
                <c:pt idx="62">
                  <c:v>111.6</c:v>
                </c:pt>
                <c:pt idx="63">
                  <c:v>113.4</c:v>
                </c:pt>
                <c:pt idx="64">
                  <c:v>115.2</c:v>
                </c:pt>
                <c:pt idx="65">
                  <c:v>117.0</c:v>
                </c:pt>
                <c:pt idx="66">
                  <c:v>118.8</c:v>
                </c:pt>
                <c:pt idx="67">
                  <c:v>120.6</c:v>
                </c:pt>
                <c:pt idx="68">
                  <c:v>122.4</c:v>
                </c:pt>
                <c:pt idx="69">
                  <c:v>124.2</c:v>
                </c:pt>
                <c:pt idx="70">
                  <c:v>126.0</c:v>
                </c:pt>
                <c:pt idx="71">
                  <c:v>127.8</c:v>
                </c:pt>
                <c:pt idx="72">
                  <c:v>129.6</c:v>
                </c:pt>
                <c:pt idx="73">
                  <c:v>131.4</c:v>
                </c:pt>
                <c:pt idx="74">
                  <c:v>133.2</c:v>
                </c:pt>
                <c:pt idx="75">
                  <c:v>135.0</c:v>
                </c:pt>
                <c:pt idx="76">
                  <c:v>136.8</c:v>
                </c:pt>
                <c:pt idx="77">
                  <c:v>138.6</c:v>
                </c:pt>
                <c:pt idx="78">
                  <c:v>140.4</c:v>
                </c:pt>
                <c:pt idx="79">
                  <c:v>142.2</c:v>
                </c:pt>
                <c:pt idx="80">
                  <c:v>144.0</c:v>
                </c:pt>
                <c:pt idx="81">
                  <c:v>145.8</c:v>
                </c:pt>
                <c:pt idx="82">
                  <c:v>147.6</c:v>
                </c:pt>
                <c:pt idx="83">
                  <c:v>149.4</c:v>
                </c:pt>
                <c:pt idx="84">
                  <c:v>151.2</c:v>
                </c:pt>
                <c:pt idx="85">
                  <c:v>153.0</c:v>
                </c:pt>
                <c:pt idx="86">
                  <c:v>154.8</c:v>
                </c:pt>
                <c:pt idx="87">
                  <c:v>156.6</c:v>
                </c:pt>
                <c:pt idx="88">
                  <c:v>158.4</c:v>
                </c:pt>
                <c:pt idx="89">
                  <c:v>160.2</c:v>
                </c:pt>
                <c:pt idx="90">
                  <c:v>162.0</c:v>
                </c:pt>
                <c:pt idx="91">
                  <c:v>163.8</c:v>
                </c:pt>
                <c:pt idx="92">
                  <c:v>165.6</c:v>
                </c:pt>
                <c:pt idx="93">
                  <c:v>167.4</c:v>
                </c:pt>
                <c:pt idx="94">
                  <c:v>169.2</c:v>
                </c:pt>
                <c:pt idx="95">
                  <c:v>171.0</c:v>
                </c:pt>
                <c:pt idx="96">
                  <c:v>172.8</c:v>
                </c:pt>
                <c:pt idx="97">
                  <c:v>174.6</c:v>
                </c:pt>
                <c:pt idx="98">
                  <c:v>176.4</c:v>
                </c:pt>
                <c:pt idx="99">
                  <c:v>178.2</c:v>
                </c:pt>
                <c:pt idx="100">
                  <c:v>180.0</c:v>
                </c:pt>
              </c:numCache>
            </c:numRef>
          </c:cat>
          <c:val>
            <c:numRef>
              <c:f>Overheads!$D$3:$D$103</c:f>
              <c:numCache>
                <c:formatCode>General</c:formatCode>
                <c:ptCount val="101"/>
                <c:pt idx="0">
                  <c:v>0.469824</c:v>
                </c:pt>
                <c:pt idx="1">
                  <c:v>0.492585</c:v>
                </c:pt>
                <c:pt idx="2">
                  <c:v>0.481408</c:v>
                </c:pt>
                <c:pt idx="3">
                  <c:v>0.470535</c:v>
                </c:pt>
                <c:pt idx="4">
                  <c:v>0.46042</c:v>
                </c:pt>
                <c:pt idx="5">
                  <c:v>0.451972</c:v>
                </c:pt>
                <c:pt idx="6">
                  <c:v>0.444774</c:v>
                </c:pt>
                <c:pt idx="7">
                  <c:v>0.438736</c:v>
                </c:pt>
                <c:pt idx="8">
                  <c:v>0.434294</c:v>
                </c:pt>
                <c:pt idx="9">
                  <c:v>0.432419</c:v>
                </c:pt>
                <c:pt idx="10">
                  <c:v>0.433884</c:v>
                </c:pt>
                <c:pt idx="11">
                  <c:v>0.436714</c:v>
                </c:pt>
                <c:pt idx="12">
                  <c:v>0.440211</c:v>
                </c:pt>
                <c:pt idx="13">
                  <c:v>0.442599</c:v>
                </c:pt>
                <c:pt idx="14">
                  <c:v>0.442167</c:v>
                </c:pt>
                <c:pt idx="15">
                  <c:v>0.439737</c:v>
                </c:pt>
                <c:pt idx="16">
                  <c:v>0.436355</c:v>
                </c:pt>
                <c:pt idx="17">
                  <c:v>0.432258</c:v>
                </c:pt>
                <c:pt idx="18">
                  <c:v>0.429332</c:v>
                </c:pt>
                <c:pt idx="19">
                  <c:v>0.42777</c:v>
                </c:pt>
                <c:pt idx="20">
                  <c:v>0.426963</c:v>
                </c:pt>
                <c:pt idx="21">
                  <c:v>0.42646</c:v>
                </c:pt>
                <c:pt idx="22">
                  <c:v>0.426236</c:v>
                </c:pt>
                <c:pt idx="23">
                  <c:v>0.426069</c:v>
                </c:pt>
                <c:pt idx="24">
                  <c:v>0.425273</c:v>
                </c:pt>
                <c:pt idx="25">
                  <c:v>0.423736</c:v>
                </c:pt>
                <c:pt idx="26">
                  <c:v>0.421427</c:v>
                </c:pt>
                <c:pt idx="27">
                  <c:v>0.418737</c:v>
                </c:pt>
                <c:pt idx="28">
                  <c:v>0.416542</c:v>
                </c:pt>
                <c:pt idx="29">
                  <c:v>0.414425</c:v>
                </c:pt>
                <c:pt idx="30">
                  <c:v>0.413602</c:v>
                </c:pt>
                <c:pt idx="31">
                  <c:v>0.413529</c:v>
                </c:pt>
                <c:pt idx="32">
                  <c:v>0.413865</c:v>
                </c:pt>
                <c:pt idx="33">
                  <c:v>0.413477</c:v>
                </c:pt>
                <c:pt idx="34">
                  <c:v>0.415152</c:v>
                </c:pt>
                <c:pt idx="35">
                  <c:v>0.416383</c:v>
                </c:pt>
                <c:pt idx="36">
                  <c:v>0.416115</c:v>
                </c:pt>
                <c:pt idx="37">
                  <c:v>0.415961</c:v>
                </c:pt>
                <c:pt idx="38">
                  <c:v>0.414923</c:v>
                </c:pt>
                <c:pt idx="39">
                  <c:v>0.413558</c:v>
                </c:pt>
                <c:pt idx="40">
                  <c:v>0.41179</c:v>
                </c:pt>
                <c:pt idx="41">
                  <c:v>0.409896</c:v>
                </c:pt>
                <c:pt idx="42">
                  <c:v>0.409131</c:v>
                </c:pt>
                <c:pt idx="43">
                  <c:v>0.409472</c:v>
                </c:pt>
                <c:pt idx="44">
                  <c:v>0.409654</c:v>
                </c:pt>
                <c:pt idx="45">
                  <c:v>0.409844</c:v>
                </c:pt>
                <c:pt idx="46">
                  <c:v>0.409585</c:v>
                </c:pt>
                <c:pt idx="47">
                  <c:v>0.408548</c:v>
                </c:pt>
                <c:pt idx="48">
                  <c:v>0.40556</c:v>
                </c:pt>
                <c:pt idx="49">
                  <c:v>0.40383</c:v>
                </c:pt>
                <c:pt idx="50">
                  <c:v>0.416582</c:v>
                </c:pt>
                <c:pt idx="51">
                  <c:v>0.399548</c:v>
                </c:pt>
                <c:pt idx="52">
                  <c:v>0.397874</c:v>
                </c:pt>
                <c:pt idx="53">
                  <c:v>0.396149</c:v>
                </c:pt>
                <c:pt idx="54">
                  <c:v>0.394422</c:v>
                </c:pt>
                <c:pt idx="55">
                  <c:v>0.392903</c:v>
                </c:pt>
                <c:pt idx="56">
                  <c:v>0.392713</c:v>
                </c:pt>
                <c:pt idx="57">
                  <c:v>0.392714</c:v>
                </c:pt>
                <c:pt idx="58">
                  <c:v>0.393584</c:v>
                </c:pt>
                <c:pt idx="59">
                  <c:v>0.395383</c:v>
                </c:pt>
                <c:pt idx="60">
                  <c:v>0.396707</c:v>
                </c:pt>
                <c:pt idx="61">
                  <c:v>0.397775</c:v>
                </c:pt>
                <c:pt idx="62">
                  <c:v>0.398925</c:v>
                </c:pt>
                <c:pt idx="63">
                  <c:v>0.398929</c:v>
                </c:pt>
                <c:pt idx="64">
                  <c:v>0.399394</c:v>
                </c:pt>
                <c:pt idx="65">
                  <c:v>0.399802</c:v>
                </c:pt>
                <c:pt idx="66">
                  <c:v>0.399935</c:v>
                </c:pt>
                <c:pt idx="67">
                  <c:v>0.398694</c:v>
                </c:pt>
                <c:pt idx="68">
                  <c:v>0.396872</c:v>
                </c:pt>
                <c:pt idx="69">
                  <c:v>0.39545</c:v>
                </c:pt>
                <c:pt idx="70">
                  <c:v>0.394972</c:v>
                </c:pt>
                <c:pt idx="71">
                  <c:v>0.394815</c:v>
                </c:pt>
                <c:pt idx="72">
                  <c:v>0.396087</c:v>
                </c:pt>
                <c:pt idx="73">
                  <c:v>0.396408</c:v>
                </c:pt>
                <c:pt idx="74">
                  <c:v>0.396601</c:v>
                </c:pt>
                <c:pt idx="75">
                  <c:v>0.396222</c:v>
                </c:pt>
                <c:pt idx="76">
                  <c:v>0.396356</c:v>
                </c:pt>
                <c:pt idx="77">
                  <c:v>0.396173</c:v>
                </c:pt>
                <c:pt idx="78">
                  <c:v>0.395359</c:v>
                </c:pt>
                <c:pt idx="79">
                  <c:v>0.394513</c:v>
                </c:pt>
                <c:pt idx="80">
                  <c:v>0.394199</c:v>
                </c:pt>
                <c:pt idx="81">
                  <c:v>0.395319</c:v>
                </c:pt>
                <c:pt idx="82">
                  <c:v>0.397335</c:v>
                </c:pt>
                <c:pt idx="83">
                  <c:v>0.399957</c:v>
                </c:pt>
                <c:pt idx="84">
                  <c:v>0.40331</c:v>
                </c:pt>
                <c:pt idx="85">
                  <c:v>0.405225</c:v>
                </c:pt>
                <c:pt idx="86">
                  <c:v>0.405949</c:v>
                </c:pt>
                <c:pt idx="87">
                  <c:v>0.407008</c:v>
                </c:pt>
                <c:pt idx="88">
                  <c:v>0.406935</c:v>
                </c:pt>
                <c:pt idx="89">
                  <c:v>0.406602</c:v>
                </c:pt>
                <c:pt idx="90">
                  <c:v>0.405415</c:v>
                </c:pt>
                <c:pt idx="91">
                  <c:v>0.404756</c:v>
                </c:pt>
                <c:pt idx="92">
                  <c:v>0.404082</c:v>
                </c:pt>
                <c:pt idx="93">
                  <c:v>0.404897</c:v>
                </c:pt>
                <c:pt idx="94">
                  <c:v>0.407194</c:v>
                </c:pt>
                <c:pt idx="95">
                  <c:v>0.408796</c:v>
                </c:pt>
                <c:pt idx="96">
                  <c:v>0.409316</c:v>
                </c:pt>
                <c:pt idx="97">
                  <c:v>0.408293</c:v>
                </c:pt>
                <c:pt idx="98">
                  <c:v>0.407199</c:v>
                </c:pt>
                <c:pt idx="99">
                  <c:v>0.405388</c:v>
                </c:pt>
                <c:pt idx="100">
                  <c:v>0.393222</c:v>
                </c:pt>
              </c:numCache>
            </c:numRef>
          </c:val>
        </c:ser>
        <c:ser>
          <c:idx val="3"/>
          <c:order val="1"/>
          <c:tx>
            <c:v>2 GPUs</c:v>
          </c:tx>
          <c:marker>
            <c:symbol val="none"/>
          </c:marker>
          <c:cat>
            <c:numRef>
              <c:f>Overheads!$B$3:$B$103</c:f>
              <c:numCache>
                <c:formatCode>General</c:formatCode>
                <c:ptCount val="101"/>
                <c:pt idx="0">
                  <c:v>0.0</c:v>
                </c:pt>
                <c:pt idx="1">
                  <c:v>1.8</c:v>
                </c:pt>
                <c:pt idx="2">
                  <c:v>3.6</c:v>
                </c:pt>
                <c:pt idx="3">
                  <c:v>5.399999999999999</c:v>
                </c:pt>
                <c:pt idx="4">
                  <c:v>7.2</c:v>
                </c:pt>
                <c:pt idx="5">
                  <c:v>9.0</c:v>
                </c:pt>
                <c:pt idx="6">
                  <c:v>10.8</c:v>
                </c:pt>
                <c:pt idx="7">
                  <c:v>12.6</c:v>
                </c:pt>
                <c:pt idx="8">
                  <c:v>14.4</c:v>
                </c:pt>
                <c:pt idx="9">
                  <c:v>16.2</c:v>
                </c:pt>
                <c:pt idx="10">
                  <c:v>18.0</c:v>
                </c:pt>
                <c:pt idx="11">
                  <c:v>19.8</c:v>
                </c:pt>
                <c:pt idx="12">
                  <c:v>21.59999999999999</c:v>
                </c:pt>
                <c:pt idx="13">
                  <c:v>23.4</c:v>
                </c:pt>
                <c:pt idx="14">
                  <c:v>25.2</c:v>
                </c:pt>
                <c:pt idx="15">
                  <c:v>26.99999999999999</c:v>
                </c:pt>
                <c:pt idx="16">
                  <c:v>28.8</c:v>
                </c:pt>
                <c:pt idx="17">
                  <c:v>30.6</c:v>
                </c:pt>
                <c:pt idx="18">
                  <c:v>32.4</c:v>
                </c:pt>
                <c:pt idx="19">
                  <c:v>34.20000000000001</c:v>
                </c:pt>
                <c:pt idx="20">
                  <c:v>36.0</c:v>
                </c:pt>
                <c:pt idx="21">
                  <c:v>37.8</c:v>
                </c:pt>
                <c:pt idx="22">
                  <c:v>39.6</c:v>
                </c:pt>
                <c:pt idx="23">
                  <c:v>41.4</c:v>
                </c:pt>
                <c:pt idx="24">
                  <c:v>43.20000000000001</c:v>
                </c:pt>
                <c:pt idx="25">
                  <c:v>45.0</c:v>
                </c:pt>
                <c:pt idx="26">
                  <c:v>46.8</c:v>
                </c:pt>
                <c:pt idx="27">
                  <c:v>48.6</c:v>
                </c:pt>
                <c:pt idx="28">
                  <c:v>50.4</c:v>
                </c:pt>
                <c:pt idx="29">
                  <c:v>52.2</c:v>
                </c:pt>
                <c:pt idx="30">
                  <c:v>54.0</c:v>
                </c:pt>
                <c:pt idx="31">
                  <c:v>55.8</c:v>
                </c:pt>
                <c:pt idx="32">
                  <c:v>57.6</c:v>
                </c:pt>
                <c:pt idx="33">
                  <c:v>59.40000000000001</c:v>
                </c:pt>
                <c:pt idx="34">
                  <c:v>61.20000000000001</c:v>
                </c:pt>
                <c:pt idx="35">
                  <c:v>63.0</c:v>
                </c:pt>
                <c:pt idx="36">
                  <c:v>64.8</c:v>
                </c:pt>
                <c:pt idx="37">
                  <c:v>66.60000000000001</c:v>
                </c:pt>
                <c:pt idx="38">
                  <c:v>68.4</c:v>
                </c:pt>
                <c:pt idx="39">
                  <c:v>70.2</c:v>
                </c:pt>
                <c:pt idx="40">
                  <c:v>72.0</c:v>
                </c:pt>
                <c:pt idx="41">
                  <c:v>73.8</c:v>
                </c:pt>
                <c:pt idx="42">
                  <c:v>75.60000000000001</c:v>
                </c:pt>
                <c:pt idx="43">
                  <c:v>77.4</c:v>
                </c:pt>
                <c:pt idx="44">
                  <c:v>79.2</c:v>
                </c:pt>
                <c:pt idx="45">
                  <c:v>81.0</c:v>
                </c:pt>
                <c:pt idx="46">
                  <c:v>82.8</c:v>
                </c:pt>
                <c:pt idx="47">
                  <c:v>84.60000000000001</c:v>
                </c:pt>
                <c:pt idx="48">
                  <c:v>86.4</c:v>
                </c:pt>
                <c:pt idx="49">
                  <c:v>88.2</c:v>
                </c:pt>
                <c:pt idx="50">
                  <c:v>90.0</c:v>
                </c:pt>
                <c:pt idx="51">
                  <c:v>91.8</c:v>
                </c:pt>
                <c:pt idx="52">
                  <c:v>93.60000000000001</c:v>
                </c:pt>
                <c:pt idx="53">
                  <c:v>95.4</c:v>
                </c:pt>
                <c:pt idx="54">
                  <c:v>97.2</c:v>
                </c:pt>
                <c:pt idx="55">
                  <c:v>99.0</c:v>
                </c:pt>
                <c:pt idx="56">
                  <c:v>100.8</c:v>
                </c:pt>
                <c:pt idx="57">
                  <c:v>102.6</c:v>
                </c:pt>
                <c:pt idx="58">
                  <c:v>104.4</c:v>
                </c:pt>
                <c:pt idx="59">
                  <c:v>106.2</c:v>
                </c:pt>
                <c:pt idx="60">
                  <c:v>108.0</c:v>
                </c:pt>
                <c:pt idx="61">
                  <c:v>109.8</c:v>
                </c:pt>
                <c:pt idx="62">
                  <c:v>111.6</c:v>
                </c:pt>
                <c:pt idx="63">
                  <c:v>113.4</c:v>
                </c:pt>
                <c:pt idx="64">
                  <c:v>115.2</c:v>
                </c:pt>
                <c:pt idx="65">
                  <c:v>117.0</c:v>
                </c:pt>
                <c:pt idx="66">
                  <c:v>118.8</c:v>
                </c:pt>
                <c:pt idx="67">
                  <c:v>120.6</c:v>
                </c:pt>
                <c:pt idx="68">
                  <c:v>122.4</c:v>
                </c:pt>
                <c:pt idx="69">
                  <c:v>124.2</c:v>
                </c:pt>
                <c:pt idx="70">
                  <c:v>126.0</c:v>
                </c:pt>
                <c:pt idx="71">
                  <c:v>127.8</c:v>
                </c:pt>
                <c:pt idx="72">
                  <c:v>129.6</c:v>
                </c:pt>
                <c:pt idx="73">
                  <c:v>131.4</c:v>
                </c:pt>
                <c:pt idx="74">
                  <c:v>133.2</c:v>
                </c:pt>
                <c:pt idx="75">
                  <c:v>135.0</c:v>
                </c:pt>
                <c:pt idx="76">
                  <c:v>136.8</c:v>
                </c:pt>
                <c:pt idx="77">
                  <c:v>138.6</c:v>
                </c:pt>
                <c:pt idx="78">
                  <c:v>140.4</c:v>
                </c:pt>
                <c:pt idx="79">
                  <c:v>142.2</c:v>
                </c:pt>
                <c:pt idx="80">
                  <c:v>144.0</c:v>
                </c:pt>
                <c:pt idx="81">
                  <c:v>145.8</c:v>
                </c:pt>
                <c:pt idx="82">
                  <c:v>147.6</c:v>
                </c:pt>
                <c:pt idx="83">
                  <c:v>149.4</c:v>
                </c:pt>
                <c:pt idx="84">
                  <c:v>151.2</c:v>
                </c:pt>
                <c:pt idx="85">
                  <c:v>153.0</c:v>
                </c:pt>
                <c:pt idx="86">
                  <c:v>154.8</c:v>
                </c:pt>
                <c:pt idx="87">
                  <c:v>156.6</c:v>
                </c:pt>
                <c:pt idx="88">
                  <c:v>158.4</c:v>
                </c:pt>
                <c:pt idx="89">
                  <c:v>160.2</c:v>
                </c:pt>
                <c:pt idx="90">
                  <c:v>162.0</c:v>
                </c:pt>
                <c:pt idx="91">
                  <c:v>163.8</c:v>
                </c:pt>
                <c:pt idx="92">
                  <c:v>165.6</c:v>
                </c:pt>
                <c:pt idx="93">
                  <c:v>167.4</c:v>
                </c:pt>
                <c:pt idx="94">
                  <c:v>169.2</c:v>
                </c:pt>
                <c:pt idx="95">
                  <c:v>171.0</c:v>
                </c:pt>
                <c:pt idx="96">
                  <c:v>172.8</c:v>
                </c:pt>
                <c:pt idx="97">
                  <c:v>174.6</c:v>
                </c:pt>
                <c:pt idx="98">
                  <c:v>176.4</c:v>
                </c:pt>
                <c:pt idx="99">
                  <c:v>178.2</c:v>
                </c:pt>
                <c:pt idx="100">
                  <c:v>180.0</c:v>
                </c:pt>
              </c:numCache>
            </c:numRef>
          </c:cat>
          <c:val>
            <c:numRef>
              <c:f>Overheads!$M$3:$M$103</c:f>
              <c:numCache>
                <c:formatCode>General</c:formatCode>
                <c:ptCount val="101"/>
                <c:pt idx="0">
                  <c:v>0.458766</c:v>
                </c:pt>
                <c:pt idx="1">
                  <c:v>0.491898</c:v>
                </c:pt>
                <c:pt idx="2">
                  <c:v>0.482108</c:v>
                </c:pt>
                <c:pt idx="3">
                  <c:v>0.473006</c:v>
                </c:pt>
                <c:pt idx="4">
                  <c:v>0.464925</c:v>
                </c:pt>
                <c:pt idx="5">
                  <c:v>0.458319</c:v>
                </c:pt>
                <c:pt idx="6">
                  <c:v>0.453196</c:v>
                </c:pt>
                <c:pt idx="7">
                  <c:v>0.449715</c:v>
                </c:pt>
                <c:pt idx="8">
                  <c:v>0.446759</c:v>
                </c:pt>
                <c:pt idx="9">
                  <c:v>0.446772</c:v>
                </c:pt>
                <c:pt idx="10">
                  <c:v>0.44972</c:v>
                </c:pt>
                <c:pt idx="11">
                  <c:v>0.45427</c:v>
                </c:pt>
                <c:pt idx="12">
                  <c:v>0.458588</c:v>
                </c:pt>
                <c:pt idx="13">
                  <c:v>0.463036</c:v>
                </c:pt>
                <c:pt idx="14">
                  <c:v>0.466702</c:v>
                </c:pt>
                <c:pt idx="15">
                  <c:v>0.469247</c:v>
                </c:pt>
                <c:pt idx="16">
                  <c:v>0.471894</c:v>
                </c:pt>
                <c:pt idx="17">
                  <c:v>0.475554</c:v>
                </c:pt>
                <c:pt idx="18">
                  <c:v>0.479932</c:v>
                </c:pt>
                <c:pt idx="19">
                  <c:v>0.484754</c:v>
                </c:pt>
                <c:pt idx="20">
                  <c:v>0.490052</c:v>
                </c:pt>
                <c:pt idx="21">
                  <c:v>0.495484</c:v>
                </c:pt>
                <c:pt idx="22">
                  <c:v>0.501636</c:v>
                </c:pt>
                <c:pt idx="23">
                  <c:v>0.507002</c:v>
                </c:pt>
                <c:pt idx="24">
                  <c:v>0.513358</c:v>
                </c:pt>
                <c:pt idx="25">
                  <c:v>0.519698</c:v>
                </c:pt>
                <c:pt idx="26">
                  <c:v>0.524627</c:v>
                </c:pt>
                <c:pt idx="27">
                  <c:v>0.528978</c:v>
                </c:pt>
                <c:pt idx="28">
                  <c:v>0.535336</c:v>
                </c:pt>
                <c:pt idx="29">
                  <c:v>0.542965</c:v>
                </c:pt>
                <c:pt idx="30">
                  <c:v>0.55249</c:v>
                </c:pt>
                <c:pt idx="31">
                  <c:v>0.561967</c:v>
                </c:pt>
                <c:pt idx="32">
                  <c:v>0.566685</c:v>
                </c:pt>
                <c:pt idx="33">
                  <c:v>0.574846</c:v>
                </c:pt>
                <c:pt idx="34">
                  <c:v>0.581351</c:v>
                </c:pt>
                <c:pt idx="35">
                  <c:v>0.58422</c:v>
                </c:pt>
                <c:pt idx="36">
                  <c:v>0.588444</c:v>
                </c:pt>
                <c:pt idx="37">
                  <c:v>0.596486</c:v>
                </c:pt>
                <c:pt idx="38">
                  <c:v>0.604054</c:v>
                </c:pt>
                <c:pt idx="39">
                  <c:v>0.617578</c:v>
                </c:pt>
                <c:pt idx="40">
                  <c:v>0.634126</c:v>
                </c:pt>
                <c:pt idx="41">
                  <c:v>0.654028</c:v>
                </c:pt>
                <c:pt idx="42">
                  <c:v>0.674339</c:v>
                </c:pt>
                <c:pt idx="43">
                  <c:v>0.689985</c:v>
                </c:pt>
                <c:pt idx="44">
                  <c:v>0.697842</c:v>
                </c:pt>
                <c:pt idx="45">
                  <c:v>0.695648</c:v>
                </c:pt>
                <c:pt idx="46">
                  <c:v>0.689772</c:v>
                </c:pt>
                <c:pt idx="47">
                  <c:v>0.680134</c:v>
                </c:pt>
                <c:pt idx="48">
                  <c:v>0.670105</c:v>
                </c:pt>
                <c:pt idx="49">
                  <c:v>0.661657</c:v>
                </c:pt>
                <c:pt idx="50">
                  <c:v>0.648142</c:v>
                </c:pt>
                <c:pt idx="51">
                  <c:v>0.682834</c:v>
                </c:pt>
                <c:pt idx="52">
                  <c:v>0.706205</c:v>
                </c:pt>
                <c:pt idx="53">
                  <c:v>0.732351</c:v>
                </c:pt>
                <c:pt idx="54">
                  <c:v>0.760873</c:v>
                </c:pt>
                <c:pt idx="55">
                  <c:v>0.788828</c:v>
                </c:pt>
                <c:pt idx="56">
                  <c:v>0.81533</c:v>
                </c:pt>
                <c:pt idx="57">
                  <c:v>0.840896</c:v>
                </c:pt>
                <c:pt idx="58">
                  <c:v>0.863857</c:v>
                </c:pt>
                <c:pt idx="59">
                  <c:v>0.885303</c:v>
                </c:pt>
                <c:pt idx="60">
                  <c:v>0.907439</c:v>
                </c:pt>
                <c:pt idx="61">
                  <c:v>0.928358</c:v>
                </c:pt>
                <c:pt idx="62">
                  <c:v>0.947126</c:v>
                </c:pt>
                <c:pt idx="63">
                  <c:v>0.963882</c:v>
                </c:pt>
                <c:pt idx="64">
                  <c:v>0.981294</c:v>
                </c:pt>
                <c:pt idx="65">
                  <c:v>0.998815</c:v>
                </c:pt>
                <c:pt idx="66">
                  <c:v>1.01556</c:v>
                </c:pt>
                <c:pt idx="67">
                  <c:v>1.0306</c:v>
                </c:pt>
                <c:pt idx="68">
                  <c:v>1.0452</c:v>
                </c:pt>
                <c:pt idx="69">
                  <c:v>1.05796</c:v>
                </c:pt>
                <c:pt idx="70">
                  <c:v>1.07349</c:v>
                </c:pt>
                <c:pt idx="71">
                  <c:v>1.08942</c:v>
                </c:pt>
                <c:pt idx="72">
                  <c:v>1.09919</c:v>
                </c:pt>
                <c:pt idx="73">
                  <c:v>1.10988</c:v>
                </c:pt>
                <c:pt idx="74">
                  <c:v>1.11635</c:v>
                </c:pt>
                <c:pt idx="75">
                  <c:v>1.11786</c:v>
                </c:pt>
                <c:pt idx="76">
                  <c:v>1.11625</c:v>
                </c:pt>
                <c:pt idx="77">
                  <c:v>1.1187</c:v>
                </c:pt>
                <c:pt idx="78">
                  <c:v>1.11494</c:v>
                </c:pt>
                <c:pt idx="79">
                  <c:v>1.10784</c:v>
                </c:pt>
                <c:pt idx="80">
                  <c:v>1.10266</c:v>
                </c:pt>
                <c:pt idx="81">
                  <c:v>1.09082</c:v>
                </c:pt>
                <c:pt idx="82">
                  <c:v>1.07679</c:v>
                </c:pt>
                <c:pt idx="83">
                  <c:v>1.05976</c:v>
                </c:pt>
                <c:pt idx="84">
                  <c:v>1.0413</c:v>
                </c:pt>
                <c:pt idx="85">
                  <c:v>1.02232</c:v>
                </c:pt>
                <c:pt idx="86">
                  <c:v>0.999831</c:v>
                </c:pt>
                <c:pt idx="87">
                  <c:v>0.974987</c:v>
                </c:pt>
                <c:pt idx="88">
                  <c:v>0.948043</c:v>
                </c:pt>
                <c:pt idx="89">
                  <c:v>0.914736</c:v>
                </c:pt>
                <c:pt idx="90">
                  <c:v>0.886168</c:v>
                </c:pt>
                <c:pt idx="91">
                  <c:v>0.85495</c:v>
                </c:pt>
                <c:pt idx="92">
                  <c:v>0.824249</c:v>
                </c:pt>
                <c:pt idx="93">
                  <c:v>0.791605</c:v>
                </c:pt>
                <c:pt idx="94">
                  <c:v>0.75869</c:v>
                </c:pt>
                <c:pt idx="95">
                  <c:v>0.725809</c:v>
                </c:pt>
                <c:pt idx="96">
                  <c:v>0.692512</c:v>
                </c:pt>
                <c:pt idx="97">
                  <c:v>0.66188</c:v>
                </c:pt>
                <c:pt idx="98">
                  <c:v>0.63256</c:v>
                </c:pt>
                <c:pt idx="99">
                  <c:v>0.605306</c:v>
                </c:pt>
                <c:pt idx="100">
                  <c:v>0.590422</c:v>
                </c:pt>
              </c:numCache>
            </c:numRef>
          </c:val>
        </c:ser>
        <c:marker val="1"/>
        <c:axId val="331433656"/>
        <c:axId val="332369640"/>
      </c:lineChart>
      <c:lineChart>
        <c:grouping val="standard"/>
        <c:ser>
          <c:idx val="4"/>
          <c:order val="2"/>
          <c:tx>
            <c:strRef>
              <c:f>Overheads!$O$2</c:f>
              <c:strCache>
                <c:ptCount val="1"/>
                <c:pt idx="0">
                  <c:v>Total Sysmem_queries</c:v>
                </c:pt>
              </c:strCache>
            </c:strRef>
          </c:tx>
          <c:marker>
            <c:symbol val="none"/>
          </c:marker>
          <c:cat>
            <c:numRef>
              <c:f>Overheads!$B$3:$B$103</c:f>
              <c:numCache>
                <c:formatCode>General</c:formatCode>
                <c:ptCount val="101"/>
                <c:pt idx="0">
                  <c:v>0.0</c:v>
                </c:pt>
                <c:pt idx="1">
                  <c:v>1.8</c:v>
                </c:pt>
                <c:pt idx="2">
                  <c:v>3.6</c:v>
                </c:pt>
                <c:pt idx="3">
                  <c:v>5.399999999999999</c:v>
                </c:pt>
                <c:pt idx="4">
                  <c:v>7.2</c:v>
                </c:pt>
                <c:pt idx="5">
                  <c:v>9.0</c:v>
                </c:pt>
                <c:pt idx="6">
                  <c:v>10.8</c:v>
                </c:pt>
                <c:pt idx="7">
                  <c:v>12.6</c:v>
                </c:pt>
                <c:pt idx="8">
                  <c:v>14.4</c:v>
                </c:pt>
                <c:pt idx="9">
                  <c:v>16.2</c:v>
                </c:pt>
                <c:pt idx="10">
                  <c:v>18.0</c:v>
                </c:pt>
                <c:pt idx="11">
                  <c:v>19.8</c:v>
                </c:pt>
                <c:pt idx="12">
                  <c:v>21.59999999999999</c:v>
                </c:pt>
                <c:pt idx="13">
                  <c:v>23.4</c:v>
                </c:pt>
                <c:pt idx="14">
                  <c:v>25.2</c:v>
                </c:pt>
                <c:pt idx="15">
                  <c:v>26.99999999999999</c:v>
                </c:pt>
                <c:pt idx="16">
                  <c:v>28.8</c:v>
                </c:pt>
                <c:pt idx="17">
                  <c:v>30.6</c:v>
                </c:pt>
                <c:pt idx="18">
                  <c:v>32.4</c:v>
                </c:pt>
                <c:pt idx="19">
                  <c:v>34.20000000000001</c:v>
                </c:pt>
                <c:pt idx="20">
                  <c:v>36.0</c:v>
                </c:pt>
                <c:pt idx="21">
                  <c:v>37.8</c:v>
                </c:pt>
                <c:pt idx="22">
                  <c:v>39.6</c:v>
                </c:pt>
                <c:pt idx="23">
                  <c:v>41.4</c:v>
                </c:pt>
                <c:pt idx="24">
                  <c:v>43.20000000000001</c:v>
                </c:pt>
                <c:pt idx="25">
                  <c:v>45.0</c:v>
                </c:pt>
                <c:pt idx="26">
                  <c:v>46.8</c:v>
                </c:pt>
                <c:pt idx="27">
                  <c:v>48.6</c:v>
                </c:pt>
                <c:pt idx="28">
                  <c:v>50.4</c:v>
                </c:pt>
                <c:pt idx="29">
                  <c:v>52.2</c:v>
                </c:pt>
                <c:pt idx="30">
                  <c:v>54.0</c:v>
                </c:pt>
                <c:pt idx="31">
                  <c:v>55.8</c:v>
                </c:pt>
                <c:pt idx="32">
                  <c:v>57.6</c:v>
                </c:pt>
                <c:pt idx="33">
                  <c:v>59.40000000000001</c:v>
                </c:pt>
                <c:pt idx="34">
                  <c:v>61.20000000000001</c:v>
                </c:pt>
                <c:pt idx="35">
                  <c:v>63.0</c:v>
                </c:pt>
                <c:pt idx="36">
                  <c:v>64.8</c:v>
                </c:pt>
                <c:pt idx="37">
                  <c:v>66.60000000000001</c:v>
                </c:pt>
                <c:pt idx="38">
                  <c:v>68.4</c:v>
                </c:pt>
                <c:pt idx="39">
                  <c:v>70.2</c:v>
                </c:pt>
                <c:pt idx="40">
                  <c:v>72.0</c:v>
                </c:pt>
                <c:pt idx="41">
                  <c:v>73.8</c:v>
                </c:pt>
                <c:pt idx="42">
                  <c:v>75.60000000000001</c:v>
                </c:pt>
                <c:pt idx="43">
                  <c:v>77.4</c:v>
                </c:pt>
                <c:pt idx="44">
                  <c:v>79.2</c:v>
                </c:pt>
                <c:pt idx="45">
                  <c:v>81.0</c:v>
                </c:pt>
                <c:pt idx="46">
                  <c:v>82.8</c:v>
                </c:pt>
                <c:pt idx="47">
                  <c:v>84.60000000000001</c:v>
                </c:pt>
                <c:pt idx="48">
                  <c:v>86.4</c:v>
                </c:pt>
                <c:pt idx="49">
                  <c:v>88.2</c:v>
                </c:pt>
                <c:pt idx="50">
                  <c:v>90.0</c:v>
                </c:pt>
                <c:pt idx="51">
                  <c:v>91.8</c:v>
                </c:pt>
                <c:pt idx="52">
                  <c:v>93.60000000000001</c:v>
                </c:pt>
                <c:pt idx="53">
                  <c:v>95.4</c:v>
                </c:pt>
                <c:pt idx="54">
                  <c:v>97.2</c:v>
                </c:pt>
                <c:pt idx="55">
                  <c:v>99.0</c:v>
                </c:pt>
                <c:pt idx="56">
                  <c:v>100.8</c:v>
                </c:pt>
                <c:pt idx="57">
                  <c:v>102.6</c:v>
                </c:pt>
                <c:pt idx="58">
                  <c:v>104.4</c:v>
                </c:pt>
                <c:pt idx="59">
                  <c:v>106.2</c:v>
                </c:pt>
                <c:pt idx="60">
                  <c:v>108.0</c:v>
                </c:pt>
                <c:pt idx="61">
                  <c:v>109.8</c:v>
                </c:pt>
                <c:pt idx="62">
                  <c:v>111.6</c:v>
                </c:pt>
                <c:pt idx="63">
                  <c:v>113.4</c:v>
                </c:pt>
                <c:pt idx="64">
                  <c:v>115.2</c:v>
                </c:pt>
                <c:pt idx="65">
                  <c:v>117.0</c:v>
                </c:pt>
                <c:pt idx="66">
                  <c:v>118.8</c:v>
                </c:pt>
                <c:pt idx="67">
                  <c:v>120.6</c:v>
                </c:pt>
                <c:pt idx="68">
                  <c:v>122.4</c:v>
                </c:pt>
                <c:pt idx="69">
                  <c:v>124.2</c:v>
                </c:pt>
                <c:pt idx="70">
                  <c:v>126.0</c:v>
                </c:pt>
                <c:pt idx="71">
                  <c:v>127.8</c:v>
                </c:pt>
                <c:pt idx="72">
                  <c:v>129.6</c:v>
                </c:pt>
                <c:pt idx="73">
                  <c:v>131.4</c:v>
                </c:pt>
                <c:pt idx="74">
                  <c:v>133.2</c:v>
                </c:pt>
                <c:pt idx="75">
                  <c:v>135.0</c:v>
                </c:pt>
                <c:pt idx="76">
                  <c:v>136.8</c:v>
                </c:pt>
                <c:pt idx="77">
                  <c:v>138.6</c:v>
                </c:pt>
                <c:pt idx="78">
                  <c:v>140.4</c:v>
                </c:pt>
                <c:pt idx="79">
                  <c:v>142.2</c:v>
                </c:pt>
                <c:pt idx="80">
                  <c:v>144.0</c:v>
                </c:pt>
                <c:pt idx="81">
                  <c:v>145.8</c:v>
                </c:pt>
                <c:pt idx="82">
                  <c:v>147.6</c:v>
                </c:pt>
                <c:pt idx="83">
                  <c:v>149.4</c:v>
                </c:pt>
                <c:pt idx="84">
                  <c:v>151.2</c:v>
                </c:pt>
                <c:pt idx="85">
                  <c:v>153.0</c:v>
                </c:pt>
                <c:pt idx="86">
                  <c:v>154.8</c:v>
                </c:pt>
                <c:pt idx="87">
                  <c:v>156.6</c:v>
                </c:pt>
                <c:pt idx="88">
                  <c:v>158.4</c:v>
                </c:pt>
                <c:pt idx="89">
                  <c:v>160.2</c:v>
                </c:pt>
                <c:pt idx="90">
                  <c:v>162.0</c:v>
                </c:pt>
                <c:pt idx="91">
                  <c:v>163.8</c:v>
                </c:pt>
                <c:pt idx="92">
                  <c:v>165.6</c:v>
                </c:pt>
                <c:pt idx="93">
                  <c:v>167.4</c:v>
                </c:pt>
                <c:pt idx="94">
                  <c:v>169.2</c:v>
                </c:pt>
                <c:pt idx="95">
                  <c:v>171.0</c:v>
                </c:pt>
                <c:pt idx="96">
                  <c:v>172.8</c:v>
                </c:pt>
                <c:pt idx="97">
                  <c:v>174.6</c:v>
                </c:pt>
                <c:pt idx="98">
                  <c:v>176.4</c:v>
                </c:pt>
                <c:pt idx="99">
                  <c:v>178.2</c:v>
                </c:pt>
                <c:pt idx="100">
                  <c:v>180.0</c:v>
                </c:pt>
              </c:numCache>
            </c:numRef>
          </c:cat>
          <c:val>
            <c:numRef>
              <c:f>Overheads!$O$3:$O$103</c:f>
              <c:numCache>
                <c:formatCode>General</c:formatCode>
                <c:ptCount val="101"/>
                <c:pt idx="0">
                  <c:v>0.0</c:v>
                </c:pt>
                <c:pt idx="1">
                  <c:v>536760.0</c:v>
                </c:pt>
                <c:pt idx="2">
                  <c:v>1.09802E6</c:v>
                </c:pt>
                <c:pt idx="3">
                  <c:v>1.69994E6</c:v>
                </c:pt>
                <c:pt idx="4">
                  <c:v>2.384712E6</c:v>
                </c:pt>
                <c:pt idx="5">
                  <c:v>3.120576E6</c:v>
                </c:pt>
                <c:pt idx="6">
                  <c:v>3.910044E6</c:v>
                </c:pt>
                <c:pt idx="7">
                  <c:v>4.796364E6</c:v>
                </c:pt>
                <c:pt idx="8">
                  <c:v>5.72568E6</c:v>
                </c:pt>
                <c:pt idx="9">
                  <c:v>6.849876E6</c:v>
                </c:pt>
                <c:pt idx="10">
                  <c:v>7.959716E6</c:v>
                </c:pt>
                <c:pt idx="11">
                  <c:v>9.219304E6</c:v>
                </c:pt>
                <c:pt idx="12">
                  <c:v>1.0458104E7</c:v>
                </c:pt>
                <c:pt idx="13">
                  <c:v>1.193458E7</c:v>
                </c:pt>
                <c:pt idx="14">
                  <c:v>1.3370428E7</c:v>
                </c:pt>
                <c:pt idx="15">
                  <c:v>1.48905E7</c:v>
                </c:pt>
                <c:pt idx="16">
                  <c:v>1.6477896E7</c:v>
                </c:pt>
                <c:pt idx="17">
                  <c:v>1.8172384E7</c:v>
                </c:pt>
                <c:pt idx="18">
                  <c:v>1.988978E7</c:v>
                </c:pt>
                <c:pt idx="19">
                  <c:v>2.1657864E7</c:v>
                </c:pt>
                <c:pt idx="20">
                  <c:v>2.3455224E7</c:v>
                </c:pt>
                <c:pt idx="21">
                  <c:v>2.5235544E7</c:v>
                </c:pt>
                <c:pt idx="22">
                  <c:v>2.710538E7</c:v>
                </c:pt>
                <c:pt idx="23">
                  <c:v>2.901828E7</c:v>
                </c:pt>
                <c:pt idx="24">
                  <c:v>3.0890288E7</c:v>
                </c:pt>
                <c:pt idx="25">
                  <c:v>3.2884056E7</c:v>
                </c:pt>
                <c:pt idx="26">
                  <c:v>3.5011636E7</c:v>
                </c:pt>
                <c:pt idx="27">
                  <c:v>3.6685624E7</c:v>
                </c:pt>
                <c:pt idx="28">
                  <c:v>3.8836816E7</c:v>
                </c:pt>
                <c:pt idx="29">
                  <c:v>4.0673512E7</c:v>
                </c:pt>
                <c:pt idx="30">
                  <c:v>4.2789612E7</c:v>
                </c:pt>
                <c:pt idx="31">
                  <c:v>4.448462E7</c:v>
                </c:pt>
                <c:pt idx="32">
                  <c:v>4.5952804E7</c:v>
                </c:pt>
                <c:pt idx="33">
                  <c:v>4.7405672E7</c:v>
                </c:pt>
                <c:pt idx="34">
                  <c:v>4.853314E7</c:v>
                </c:pt>
                <c:pt idx="35">
                  <c:v>5.001852E7</c:v>
                </c:pt>
                <c:pt idx="36">
                  <c:v>5.1252128E7</c:v>
                </c:pt>
                <c:pt idx="37">
                  <c:v>5.261102E7</c:v>
                </c:pt>
                <c:pt idx="38">
                  <c:v>5.4001456E7</c:v>
                </c:pt>
                <c:pt idx="39">
                  <c:v>5.5445108E7</c:v>
                </c:pt>
                <c:pt idx="40">
                  <c:v>5.7314256E7</c:v>
                </c:pt>
                <c:pt idx="41">
                  <c:v>5.91852E7</c:v>
                </c:pt>
                <c:pt idx="42">
                  <c:v>6.0933356E7</c:v>
                </c:pt>
                <c:pt idx="43">
                  <c:v>6.2031388E7</c:v>
                </c:pt>
                <c:pt idx="44">
                  <c:v>6.2668288E7</c:v>
                </c:pt>
                <c:pt idx="45">
                  <c:v>6.2374028E7</c:v>
                </c:pt>
                <c:pt idx="46">
                  <c:v>6.1831232E7</c:v>
                </c:pt>
                <c:pt idx="47">
                  <c:v>6.0622232E7</c:v>
                </c:pt>
                <c:pt idx="48">
                  <c:v>5.9450428E7</c:v>
                </c:pt>
                <c:pt idx="49">
                  <c:v>5.8536452E7</c:v>
                </c:pt>
                <c:pt idx="50">
                  <c:v>5.7180924E7</c:v>
                </c:pt>
                <c:pt idx="51">
                  <c:v>5.9730384E7</c:v>
                </c:pt>
                <c:pt idx="52">
                  <c:v>6.2052436E7</c:v>
                </c:pt>
                <c:pt idx="53">
                  <c:v>6.47799E7</c:v>
                </c:pt>
                <c:pt idx="54">
                  <c:v>6.7124396E7</c:v>
                </c:pt>
                <c:pt idx="55">
                  <c:v>6.9683604E7</c:v>
                </c:pt>
                <c:pt idx="56">
                  <c:v>7.2342876E7</c:v>
                </c:pt>
                <c:pt idx="57">
                  <c:v>7.4706296E7</c:v>
                </c:pt>
                <c:pt idx="58">
                  <c:v>7.6926744E7</c:v>
                </c:pt>
                <c:pt idx="59">
                  <c:v>7.8969536E7</c:v>
                </c:pt>
                <c:pt idx="60">
                  <c:v>8.120004E7</c:v>
                </c:pt>
                <c:pt idx="61">
                  <c:v>8.2854484E7</c:v>
                </c:pt>
                <c:pt idx="62">
                  <c:v>8.4800052E7</c:v>
                </c:pt>
                <c:pt idx="63">
                  <c:v>8.6329832E7</c:v>
                </c:pt>
                <c:pt idx="64">
                  <c:v>8.7860976E7</c:v>
                </c:pt>
                <c:pt idx="65">
                  <c:v>8.92954E7</c:v>
                </c:pt>
                <c:pt idx="66">
                  <c:v>9.080166E7</c:v>
                </c:pt>
                <c:pt idx="67">
                  <c:v>9.1909584E7</c:v>
                </c:pt>
                <c:pt idx="68">
                  <c:v>9.3081736E7</c:v>
                </c:pt>
                <c:pt idx="69">
                  <c:v>9.415834E7</c:v>
                </c:pt>
                <c:pt idx="70">
                  <c:v>9.5050744E7</c:v>
                </c:pt>
                <c:pt idx="71">
                  <c:v>9.5963876E7</c:v>
                </c:pt>
                <c:pt idx="72">
                  <c:v>9.6983708E7</c:v>
                </c:pt>
                <c:pt idx="73">
                  <c:v>9.7230936E7</c:v>
                </c:pt>
                <c:pt idx="74">
                  <c:v>9.730922E7</c:v>
                </c:pt>
                <c:pt idx="75">
                  <c:v>9.708408E7</c:v>
                </c:pt>
                <c:pt idx="76">
                  <c:v>9.6864892E7</c:v>
                </c:pt>
                <c:pt idx="77">
                  <c:v>9.6361448E7</c:v>
                </c:pt>
                <c:pt idx="78">
                  <c:v>9.5752944E7</c:v>
                </c:pt>
                <c:pt idx="79">
                  <c:v>9.4769532E7</c:v>
                </c:pt>
                <c:pt idx="80">
                  <c:v>9.3873492E7</c:v>
                </c:pt>
                <c:pt idx="81">
                  <c:v>9.25763E7</c:v>
                </c:pt>
                <c:pt idx="82">
                  <c:v>9.1185916E7</c:v>
                </c:pt>
                <c:pt idx="83">
                  <c:v>8.9816316E7</c:v>
                </c:pt>
                <c:pt idx="84">
                  <c:v>8.775562E7</c:v>
                </c:pt>
                <c:pt idx="85">
                  <c:v>8.5713144E7</c:v>
                </c:pt>
                <c:pt idx="86">
                  <c:v>8.3339616E7</c:v>
                </c:pt>
                <c:pt idx="87">
                  <c:v>8.111656E7</c:v>
                </c:pt>
                <c:pt idx="88">
                  <c:v>7.8763308E7</c:v>
                </c:pt>
                <c:pt idx="89">
                  <c:v>7.6082528E7</c:v>
                </c:pt>
                <c:pt idx="90">
                  <c:v>7.365928E7</c:v>
                </c:pt>
                <c:pt idx="91">
                  <c:v>7.1250116E7</c:v>
                </c:pt>
                <c:pt idx="92">
                  <c:v>6.8685772E7</c:v>
                </c:pt>
                <c:pt idx="93">
                  <c:v>6.6256724E7</c:v>
                </c:pt>
                <c:pt idx="94">
                  <c:v>6.414448E7</c:v>
                </c:pt>
                <c:pt idx="95">
                  <c:v>6.1790732E7</c:v>
                </c:pt>
                <c:pt idx="96">
                  <c:v>5.9663148E7</c:v>
                </c:pt>
                <c:pt idx="97">
                  <c:v>5.7668544E7</c:v>
                </c:pt>
                <c:pt idx="98">
                  <c:v>5.5402792E7</c:v>
                </c:pt>
                <c:pt idx="99">
                  <c:v>5.3152092E7</c:v>
                </c:pt>
                <c:pt idx="100">
                  <c:v>5.0829512E7</c:v>
                </c:pt>
              </c:numCache>
            </c:numRef>
          </c:val>
        </c:ser>
        <c:marker val="1"/>
        <c:axId val="331533576"/>
        <c:axId val="234628184"/>
      </c:lineChart>
      <c:catAx>
        <c:axId val="3314336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b="1" i="0" kern="1200" baseline="0">
                    <a:solidFill>
                      <a:srgbClr val="000000"/>
                    </a:solidFill>
                    <a:effectLst/>
                  </a:rPr>
                  <a:t>Rotation angle</a:t>
                </a:r>
                <a:endParaRPr lang="en-US" sz="1200">
                  <a:effectLst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32369640"/>
        <c:crosses val="autoZero"/>
        <c:auto val="1"/>
        <c:lblAlgn val="ctr"/>
        <c:lblOffset val="100"/>
      </c:catAx>
      <c:valAx>
        <c:axId val="3323696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Runtime in seconds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31433656"/>
        <c:crosses val="autoZero"/>
        <c:crossBetween val="between"/>
      </c:valAx>
      <c:valAx>
        <c:axId val="234628184"/>
        <c:scaling>
          <c:orientation val="minMax"/>
        </c:scaling>
        <c:axPos val="r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Sysmem_queries</a:t>
                </a:r>
              </a:p>
            </c:rich>
          </c:tx>
          <c:layout/>
        </c:title>
        <c:numFmt formatCode="General" sourceLinked="1"/>
        <c:tickLblPos val="nextTo"/>
        <c:crossAx val="331533576"/>
        <c:crosses val="max"/>
        <c:crossBetween val="between"/>
      </c:valAx>
      <c:catAx>
        <c:axId val="331533576"/>
        <c:scaling>
          <c:orientation val="minMax"/>
        </c:scaling>
        <c:delete val="1"/>
        <c:axPos val="b"/>
        <c:numFmt formatCode="General" sourceLinked="1"/>
        <c:tickLblPos val="nextTo"/>
        <c:crossAx val="234628184"/>
        <c:crosses val="autoZero"/>
        <c:auto val="1"/>
        <c:lblAlgn val="ctr"/>
        <c:lblOffset val="100"/>
      </c:catAx>
    </c:plotArea>
    <c:legend>
      <c:legendPos val="b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0"/>
          <c:order val="0"/>
          <c:tx>
            <c:strRef>
              <c:f>'sysmem-K20X'!$D$2</c:f>
              <c:strCache>
                <c:ptCount val="1"/>
                <c:pt idx="0">
                  <c:v>2 K20X, baseline</c:v>
                </c:pt>
              </c:strCache>
            </c:strRef>
          </c:tx>
          <c:marker>
            <c:symbol val="none"/>
          </c:marker>
          <c:cat>
            <c:numRef>
              <c:f>listupdate!$A$3:$A$103</c:f>
              <c:numCache>
                <c:formatCode>General</c:formatCode>
                <c:ptCount val="101"/>
                <c:pt idx="0">
                  <c:v>0.0</c:v>
                </c:pt>
                <c:pt idx="1">
                  <c:v>1.8</c:v>
                </c:pt>
                <c:pt idx="2">
                  <c:v>3.6</c:v>
                </c:pt>
                <c:pt idx="3">
                  <c:v>5.4</c:v>
                </c:pt>
                <c:pt idx="4">
                  <c:v>7.2</c:v>
                </c:pt>
                <c:pt idx="5">
                  <c:v>9.0</c:v>
                </c:pt>
                <c:pt idx="6">
                  <c:v>10.8</c:v>
                </c:pt>
                <c:pt idx="7">
                  <c:v>12.6</c:v>
                </c:pt>
                <c:pt idx="8">
                  <c:v>14.4</c:v>
                </c:pt>
                <c:pt idx="9">
                  <c:v>16.2</c:v>
                </c:pt>
                <c:pt idx="10">
                  <c:v>18.0</c:v>
                </c:pt>
                <c:pt idx="11">
                  <c:v>19.8</c:v>
                </c:pt>
                <c:pt idx="12">
                  <c:v>21.6</c:v>
                </c:pt>
                <c:pt idx="13">
                  <c:v>23.40000000000001</c:v>
                </c:pt>
                <c:pt idx="14">
                  <c:v>25.20000000000001</c:v>
                </c:pt>
                <c:pt idx="15">
                  <c:v>27.00000000000001</c:v>
                </c:pt>
                <c:pt idx="16">
                  <c:v>28.80000000000001</c:v>
                </c:pt>
                <c:pt idx="17">
                  <c:v>30.60000000000001</c:v>
                </c:pt>
                <c:pt idx="18">
                  <c:v>32.40000000000001</c:v>
                </c:pt>
                <c:pt idx="19">
                  <c:v>34.2</c:v>
                </c:pt>
                <c:pt idx="20">
                  <c:v>36.0</c:v>
                </c:pt>
                <c:pt idx="21">
                  <c:v>37.8</c:v>
                </c:pt>
                <c:pt idx="22">
                  <c:v>39.6</c:v>
                </c:pt>
                <c:pt idx="23">
                  <c:v>41.4</c:v>
                </c:pt>
                <c:pt idx="24">
                  <c:v>43.19999999999998</c:v>
                </c:pt>
                <c:pt idx="25">
                  <c:v>44.99999999999998</c:v>
                </c:pt>
                <c:pt idx="26">
                  <c:v>46.79999999999998</c:v>
                </c:pt>
                <c:pt idx="27">
                  <c:v>48.59999999999998</c:v>
                </c:pt>
                <c:pt idx="28">
                  <c:v>50.39999999999997</c:v>
                </c:pt>
                <c:pt idx="29">
                  <c:v>52.19999999999998</c:v>
                </c:pt>
                <c:pt idx="30">
                  <c:v>53.99999999999997</c:v>
                </c:pt>
                <c:pt idx="31">
                  <c:v>55.79999999999996</c:v>
                </c:pt>
                <c:pt idx="32">
                  <c:v>57.59999999999996</c:v>
                </c:pt>
                <c:pt idx="33">
                  <c:v>59.39999999999996</c:v>
                </c:pt>
                <c:pt idx="34">
                  <c:v>61.19999999999996</c:v>
                </c:pt>
                <c:pt idx="35">
                  <c:v>62.99999999999995</c:v>
                </c:pt>
                <c:pt idx="36">
                  <c:v>64.79999999999996</c:v>
                </c:pt>
                <c:pt idx="37">
                  <c:v>66.59999999999996</c:v>
                </c:pt>
                <c:pt idx="38">
                  <c:v>68.39999999999994</c:v>
                </c:pt>
                <c:pt idx="39">
                  <c:v>70.19999999999994</c:v>
                </c:pt>
                <c:pt idx="40">
                  <c:v>71.99999999999998</c:v>
                </c:pt>
                <c:pt idx="41">
                  <c:v>73.79999999999996</c:v>
                </c:pt>
                <c:pt idx="42">
                  <c:v>75.59999999999993</c:v>
                </c:pt>
                <c:pt idx="43">
                  <c:v>77.39999999999993</c:v>
                </c:pt>
                <c:pt idx="44">
                  <c:v>79.19999999999993</c:v>
                </c:pt>
                <c:pt idx="45">
                  <c:v>80.99999999999992</c:v>
                </c:pt>
                <c:pt idx="46">
                  <c:v>82.79999999999992</c:v>
                </c:pt>
                <c:pt idx="47">
                  <c:v>84.59999999999992</c:v>
                </c:pt>
                <c:pt idx="48">
                  <c:v>86.39999999999992</c:v>
                </c:pt>
                <c:pt idx="49">
                  <c:v>88.19999999999991</c:v>
                </c:pt>
                <c:pt idx="50">
                  <c:v>89.9999999999999</c:v>
                </c:pt>
                <c:pt idx="51">
                  <c:v>91.7999999999999</c:v>
                </c:pt>
                <c:pt idx="52">
                  <c:v>93.5999999999999</c:v>
                </c:pt>
                <c:pt idx="53">
                  <c:v>95.3999999999999</c:v>
                </c:pt>
                <c:pt idx="54">
                  <c:v>97.1999999999999</c:v>
                </c:pt>
                <c:pt idx="55">
                  <c:v>98.9999999999999</c:v>
                </c:pt>
                <c:pt idx="56">
                  <c:v>100.8</c:v>
                </c:pt>
                <c:pt idx="57">
                  <c:v>102.6</c:v>
                </c:pt>
                <c:pt idx="58">
                  <c:v>104.4</c:v>
                </c:pt>
                <c:pt idx="59">
                  <c:v>106.2</c:v>
                </c:pt>
                <c:pt idx="60">
                  <c:v>108.0</c:v>
                </c:pt>
                <c:pt idx="61">
                  <c:v>109.8</c:v>
                </c:pt>
                <c:pt idx="62">
                  <c:v>111.6</c:v>
                </c:pt>
                <c:pt idx="63">
                  <c:v>113.4</c:v>
                </c:pt>
                <c:pt idx="64">
                  <c:v>115.2</c:v>
                </c:pt>
                <c:pt idx="65">
                  <c:v>117.0</c:v>
                </c:pt>
                <c:pt idx="66">
                  <c:v>118.8</c:v>
                </c:pt>
                <c:pt idx="67">
                  <c:v>120.6</c:v>
                </c:pt>
                <c:pt idx="68">
                  <c:v>122.4</c:v>
                </c:pt>
                <c:pt idx="69">
                  <c:v>124.2</c:v>
                </c:pt>
                <c:pt idx="70">
                  <c:v>126.0</c:v>
                </c:pt>
                <c:pt idx="71">
                  <c:v>127.8</c:v>
                </c:pt>
                <c:pt idx="72">
                  <c:v>129.6</c:v>
                </c:pt>
                <c:pt idx="73">
                  <c:v>131.4</c:v>
                </c:pt>
                <c:pt idx="74">
                  <c:v>133.2</c:v>
                </c:pt>
                <c:pt idx="75">
                  <c:v>135.0</c:v>
                </c:pt>
                <c:pt idx="76">
                  <c:v>136.7999999999999</c:v>
                </c:pt>
                <c:pt idx="77">
                  <c:v>138.6</c:v>
                </c:pt>
                <c:pt idx="78">
                  <c:v>140.4</c:v>
                </c:pt>
                <c:pt idx="79">
                  <c:v>142.2</c:v>
                </c:pt>
                <c:pt idx="80">
                  <c:v>144.0</c:v>
                </c:pt>
                <c:pt idx="81">
                  <c:v>145.8</c:v>
                </c:pt>
                <c:pt idx="82">
                  <c:v>147.6</c:v>
                </c:pt>
                <c:pt idx="83">
                  <c:v>149.4</c:v>
                </c:pt>
                <c:pt idx="84">
                  <c:v>151.2</c:v>
                </c:pt>
                <c:pt idx="85">
                  <c:v>153.0</c:v>
                </c:pt>
                <c:pt idx="86">
                  <c:v>154.8</c:v>
                </c:pt>
                <c:pt idx="87">
                  <c:v>156.6</c:v>
                </c:pt>
                <c:pt idx="88">
                  <c:v>158.4</c:v>
                </c:pt>
                <c:pt idx="89">
                  <c:v>160.2</c:v>
                </c:pt>
                <c:pt idx="90">
                  <c:v>162.0000000000001</c:v>
                </c:pt>
                <c:pt idx="91">
                  <c:v>163.8000000000001</c:v>
                </c:pt>
                <c:pt idx="92">
                  <c:v>165.6000000000001</c:v>
                </c:pt>
                <c:pt idx="93">
                  <c:v>167.4000000000001</c:v>
                </c:pt>
                <c:pt idx="94">
                  <c:v>169.2000000000001</c:v>
                </c:pt>
                <c:pt idx="95">
                  <c:v>171.0000000000001</c:v>
                </c:pt>
                <c:pt idx="96">
                  <c:v>172.8000000000001</c:v>
                </c:pt>
                <c:pt idx="97">
                  <c:v>174.6000000000001</c:v>
                </c:pt>
                <c:pt idx="98">
                  <c:v>176.4000000000001</c:v>
                </c:pt>
                <c:pt idx="99">
                  <c:v>178.2000000000002</c:v>
                </c:pt>
                <c:pt idx="100">
                  <c:v>180.0000000000002</c:v>
                </c:pt>
              </c:numCache>
            </c:numRef>
          </c:cat>
          <c:val>
            <c:numRef>
              <c:f>'sysmem-K20X'!$D$3:$D$23</c:f>
              <c:numCache>
                <c:formatCode>General</c:formatCode>
                <c:ptCount val="21"/>
                <c:pt idx="0">
                  <c:v>0.0250713</c:v>
                </c:pt>
                <c:pt idx="1">
                  <c:v>0.0260166</c:v>
                </c:pt>
                <c:pt idx="2">
                  <c:v>0.026238</c:v>
                </c:pt>
                <c:pt idx="3">
                  <c:v>0.0263344</c:v>
                </c:pt>
                <c:pt idx="4">
                  <c:v>0.0261894</c:v>
                </c:pt>
                <c:pt idx="5">
                  <c:v>0.0259915</c:v>
                </c:pt>
                <c:pt idx="6">
                  <c:v>0.0258901</c:v>
                </c:pt>
                <c:pt idx="7">
                  <c:v>0.0258842</c:v>
                </c:pt>
                <c:pt idx="8">
                  <c:v>0.0256988</c:v>
                </c:pt>
                <c:pt idx="9">
                  <c:v>0.0256348</c:v>
                </c:pt>
                <c:pt idx="10">
                  <c:v>0.0256321</c:v>
                </c:pt>
                <c:pt idx="11">
                  <c:v>0.0256947</c:v>
                </c:pt>
                <c:pt idx="12">
                  <c:v>0.0258083</c:v>
                </c:pt>
                <c:pt idx="13">
                  <c:v>0.0259306</c:v>
                </c:pt>
                <c:pt idx="14">
                  <c:v>0.0260846</c:v>
                </c:pt>
                <c:pt idx="15">
                  <c:v>0.026171</c:v>
                </c:pt>
                <c:pt idx="16">
                  <c:v>0.0263108</c:v>
                </c:pt>
                <c:pt idx="17">
                  <c:v>0.0263991</c:v>
                </c:pt>
                <c:pt idx="18">
                  <c:v>0.0265071</c:v>
                </c:pt>
                <c:pt idx="19">
                  <c:v>0.0265616</c:v>
                </c:pt>
                <c:pt idx="20">
                  <c:v>0.0266154</c:v>
                </c:pt>
              </c:numCache>
            </c:numRef>
          </c:val>
        </c:ser>
        <c:ser>
          <c:idx val="1"/>
          <c:order val="1"/>
          <c:tx>
            <c:strRef>
              <c:f>'sysmem-K20X'!$G$2</c:f>
              <c:strCache>
                <c:ptCount val="1"/>
                <c:pt idx="0">
                  <c:v>2 K20X, sysmem</c:v>
                </c:pt>
              </c:strCache>
            </c:strRef>
          </c:tx>
          <c:marker>
            <c:symbol val="none"/>
          </c:marker>
          <c:cat>
            <c:numRef>
              <c:f>listupdate!$A$3:$A$103</c:f>
              <c:numCache>
                <c:formatCode>General</c:formatCode>
                <c:ptCount val="101"/>
                <c:pt idx="0">
                  <c:v>0.0</c:v>
                </c:pt>
                <c:pt idx="1">
                  <c:v>1.8</c:v>
                </c:pt>
                <c:pt idx="2">
                  <c:v>3.6</c:v>
                </c:pt>
                <c:pt idx="3">
                  <c:v>5.4</c:v>
                </c:pt>
                <c:pt idx="4">
                  <c:v>7.2</c:v>
                </c:pt>
                <c:pt idx="5">
                  <c:v>9.0</c:v>
                </c:pt>
                <c:pt idx="6">
                  <c:v>10.8</c:v>
                </c:pt>
                <c:pt idx="7">
                  <c:v>12.6</c:v>
                </c:pt>
                <c:pt idx="8">
                  <c:v>14.4</c:v>
                </c:pt>
                <c:pt idx="9">
                  <c:v>16.2</c:v>
                </c:pt>
                <c:pt idx="10">
                  <c:v>18.0</c:v>
                </c:pt>
                <c:pt idx="11">
                  <c:v>19.8</c:v>
                </c:pt>
                <c:pt idx="12">
                  <c:v>21.6</c:v>
                </c:pt>
                <c:pt idx="13">
                  <c:v>23.40000000000001</c:v>
                </c:pt>
                <c:pt idx="14">
                  <c:v>25.20000000000001</c:v>
                </c:pt>
                <c:pt idx="15">
                  <c:v>27.00000000000001</c:v>
                </c:pt>
                <c:pt idx="16">
                  <c:v>28.80000000000001</c:v>
                </c:pt>
                <c:pt idx="17">
                  <c:v>30.60000000000001</c:v>
                </c:pt>
                <c:pt idx="18">
                  <c:v>32.40000000000001</c:v>
                </c:pt>
                <c:pt idx="19">
                  <c:v>34.2</c:v>
                </c:pt>
                <c:pt idx="20">
                  <c:v>36.0</c:v>
                </c:pt>
                <c:pt idx="21">
                  <c:v>37.8</c:v>
                </c:pt>
                <c:pt idx="22">
                  <c:v>39.6</c:v>
                </c:pt>
                <c:pt idx="23">
                  <c:v>41.4</c:v>
                </c:pt>
                <c:pt idx="24">
                  <c:v>43.19999999999998</c:v>
                </c:pt>
                <c:pt idx="25">
                  <c:v>44.99999999999998</c:v>
                </c:pt>
                <c:pt idx="26">
                  <c:v>46.79999999999998</c:v>
                </c:pt>
                <c:pt idx="27">
                  <c:v>48.59999999999998</c:v>
                </c:pt>
                <c:pt idx="28">
                  <c:v>50.39999999999997</c:v>
                </c:pt>
                <c:pt idx="29">
                  <c:v>52.19999999999998</c:v>
                </c:pt>
                <c:pt idx="30">
                  <c:v>53.99999999999997</c:v>
                </c:pt>
                <c:pt idx="31">
                  <c:v>55.79999999999996</c:v>
                </c:pt>
                <c:pt idx="32">
                  <c:v>57.59999999999996</c:v>
                </c:pt>
                <c:pt idx="33">
                  <c:v>59.39999999999996</c:v>
                </c:pt>
                <c:pt idx="34">
                  <c:v>61.19999999999996</c:v>
                </c:pt>
                <c:pt idx="35">
                  <c:v>62.99999999999995</c:v>
                </c:pt>
                <c:pt idx="36">
                  <c:v>64.79999999999996</c:v>
                </c:pt>
                <c:pt idx="37">
                  <c:v>66.59999999999996</c:v>
                </c:pt>
                <c:pt idx="38">
                  <c:v>68.39999999999994</c:v>
                </c:pt>
                <c:pt idx="39">
                  <c:v>70.19999999999994</c:v>
                </c:pt>
                <c:pt idx="40">
                  <c:v>71.99999999999998</c:v>
                </c:pt>
                <c:pt idx="41">
                  <c:v>73.79999999999996</c:v>
                </c:pt>
                <c:pt idx="42">
                  <c:v>75.59999999999993</c:v>
                </c:pt>
                <c:pt idx="43">
                  <c:v>77.39999999999993</c:v>
                </c:pt>
                <c:pt idx="44">
                  <c:v>79.19999999999993</c:v>
                </c:pt>
                <c:pt idx="45">
                  <c:v>80.99999999999992</c:v>
                </c:pt>
                <c:pt idx="46">
                  <c:v>82.79999999999992</c:v>
                </c:pt>
                <c:pt idx="47">
                  <c:v>84.59999999999992</c:v>
                </c:pt>
                <c:pt idx="48">
                  <c:v>86.39999999999992</c:v>
                </c:pt>
                <c:pt idx="49">
                  <c:v>88.19999999999991</c:v>
                </c:pt>
                <c:pt idx="50">
                  <c:v>89.9999999999999</c:v>
                </c:pt>
                <c:pt idx="51">
                  <c:v>91.7999999999999</c:v>
                </c:pt>
                <c:pt idx="52">
                  <c:v>93.5999999999999</c:v>
                </c:pt>
                <c:pt idx="53">
                  <c:v>95.3999999999999</c:v>
                </c:pt>
                <c:pt idx="54">
                  <c:v>97.1999999999999</c:v>
                </c:pt>
                <c:pt idx="55">
                  <c:v>98.9999999999999</c:v>
                </c:pt>
                <c:pt idx="56">
                  <c:v>100.8</c:v>
                </c:pt>
                <c:pt idx="57">
                  <c:v>102.6</c:v>
                </c:pt>
                <c:pt idx="58">
                  <c:v>104.4</c:v>
                </c:pt>
                <c:pt idx="59">
                  <c:v>106.2</c:v>
                </c:pt>
                <c:pt idx="60">
                  <c:v>108.0</c:v>
                </c:pt>
                <c:pt idx="61">
                  <c:v>109.8</c:v>
                </c:pt>
                <c:pt idx="62">
                  <c:v>111.6</c:v>
                </c:pt>
                <c:pt idx="63">
                  <c:v>113.4</c:v>
                </c:pt>
                <c:pt idx="64">
                  <c:v>115.2</c:v>
                </c:pt>
                <c:pt idx="65">
                  <c:v>117.0</c:v>
                </c:pt>
                <c:pt idx="66">
                  <c:v>118.8</c:v>
                </c:pt>
                <c:pt idx="67">
                  <c:v>120.6</c:v>
                </c:pt>
                <c:pt idx="68">
                  <c:v>122.4</c:v>
                </c:pt>
                <c:pt idx="69">
                  <c:v>124.2</c:v>
                </c:pt>
                <c:pt idx="70">
                  <c:v>126.0</c:v>
                </c:pt>
                <c:pt idx="71">
                  <c:v>127.8</c:v>
                </c:pt>
                <c:pt idx="72">
                  <c:v>129.6</c:v>
                </c:pt>
                <c:pt idx="73">
                  <c:v>131.4</c:v>
                </c:pt>
                <c:pt idx="74">
                  <c:v>133.2</c:v>
                </c:pt>
                <c:pt idx="75">
                  <c:v>135.0</c:v>
                </c:pt>
                <c:pt idx="76">
                  <c:v>136.7999999999999</c:v>
                </c:pt>
                <c:pt idx="77">
                  <c:v>138.6</c:v>
                </c:pt>
                <c:pt idx="78">
                  <c:v>140.4</c:v>
                </c:pt>
                <c:pt idx="79">
                  <c:v>142.2</c:v>
                </c:pt>
                <c:pt idx="80">
                  <c:v>144.0</c:v>
                </c:pt>
                <c:pt idx="81">
                  <c:v>145.8</c:v>
                </c:pt>
                <c:pt idx="82">
                  <c:v>147.6</c:v>
                </c:pt>
                <c:pt idx="83">
                  <c:v>149.4</c:v>
                </c:pt>
                <c:pt idx="84">
                  <c:v>151.2</c:v>
                </c:pt>
                <c:pt idx="85">
                  <c:v>153.0</c:v>
                </c:pt>
                <c:pt idx="86">
                  <c:v>154.8</c:v>
                </c:pt>
                <c:pt idx="87">
                  <c:v>156.6</c:v>
                </c:pt>
                <c:pt idx="88">
                  <c:v>158.4</c:v>
                </c:pt>
                <c:pt idx="89">
                  <c:v>160.2</c:v>
                </c:pt>
                <c:pt idx="90">
                  <c:v>162.0000000000001</c:v>
                </c:pt>
                <c:pt idx="91">
                  <c:v>163.8000000000001</c:v>
                </c:pt>
                <c:pt idx="92">
                  <c:v>165.6000000000001</c:v>
                </c:pt>
                <c:pt idx="93">
                  <c:v>167.4000000000001</c:v>
                </c:pt>
                <c:pt idx="94">
                  <c:v>169.2000000000001</c:v>
                </c:pt>
                <c:pt idx="95">
                  <c:v>171.0000000000001</c:v>
                </c:pt>
                <c:pt idx="96">
                  <c:v>172.8000000000001</c:v>
                </c:pt>
                <c:pt idx="97">
                  <c:v>174.6000000000001</c:v>
                </c:pt>
                <c:pt idx="98">
                  <c:v>176.4000000000001</c:v>
                </c:pt>
                <c:pt idx="99">
                  <c:v>178.2000000000002</c:v>
                </c:pt>
                <c:pt idx="100">
                  <c:v>180.0000000000002</c:v>
                </c:pt>
              </c:numCache>
            </c:numRef>
          </c:cat>
          <c:val>
            <c:numRef>
              <c:f>'sysmem-K20X'!$G$3:$G$23</c:f>
              <c:numCache>
                <c:formatCode>General</c:formatCode>
                <c:ptCount val="21"/>
                <c:pt idx="0">
                  <c:v>0.0270504</c:v>
                </c:pt>
                <c:pt idx="1">
                  <c:v>0.0384919</c:v>
                </c:pt>
                <c:pt idx="2">
                  <c:v>0.0506575</c:v>
                </c:pt>
                <c:pt idx="3">
                  <c:v>0.0628364</c:v>
                </c:pt>
                <c:pt idx="4">
                  <c:v>0.0759748</c:v>
                </c:pt>
                <c:pt idx="5">
                  <c:v>0.0915618</c:v>
                </c:pt>
                <c:pt idx="6">
                  <c:v>0.110266</c:v>
                </c:pt>
                <c:pt idx="7">
                  <c:v>0.132178</c:v>
                </c:pt>
                <c:pt idx="8">
                  <c:v>0.156084</c:v>
                </c:pt>
                <c:pt idx="9">
                  <c:v>0.182461</c:v>
                </c:pt>
                <c:pt idx="10">
                  <c:v>0.211932</c:v>
                </c:pt>
                <c:pt idx="11">
                  <c:v>0.243567</c:v>
                </c:pt>
                <c:pt idx="12">
                  <c:v>0.277978</c:v>
                </c:pt>
                <c:pt idx="13">
                  <c:v>0.315238</c:v>
                </c:pt>
                <c:pt idx="14">
                  <c:v>0.356354</c:v>
                </c:pt>
                <c:pt idx="15">
                  <c:v>0.401372</c:v>
                </c:pt>
                <c:pt idx="16">
                  <c:v>0.449872</c:v>
                </c:pt>
                <c:pt idx="17">
                  <c:v>0.503903</c:v>
                </c:pt>
                <c:pt idx="18">
                  <c:v>0.562455</c:v>
                </c:pt>
                <c:pt idx="19">
                  <c:v>0.626599</c:v>
                </c:pt>
                <c:pt idx="20">
                  <c:v>0.693886</c:v>
                </c:pt>
              </c:numCache>
            </c:numRef>
          </c:val>
        </c:ser>
        <c:ser>
          <c:idx val="2"/>
          <c:order val="2"/>
          <c:tx>
            <c:strRef>
              <c:f>'sysmem-K20X'!$I$2</c:f>
              <c:strCache>
                <c:ptCount val="1"/>
                <c:pt idx="0">
                  <c:v>2 K20X, 5% halo</c:v>
                </c:pt>
              </c:strCache>
            </c:strRef>
          </c:tx>
          <c:marker>
            <c:symbol val="none"/>
          </c:marker>
          <c:cat>
            <c:numRef>
              <c:f>listupdate!$A$3:$A$103</c:f>
              <c:numCache>
                <c:formatCode>General</c:formatCode>
                <c:ptCount val="101"/>
                <c:pt idx="0">
                  <c:v>0.0</c:v>
                </c:pt>
                <c:pt idx="1">
                  <c:v>1.8</c:v>
                </c:pt>
                <c:pt idx="2">
                  <c:v>3.6</c:v>
                </c:pt>
                <c:pt idx="3">
                  <c:v>5.4</c:v>
                </c:pt>
                <c:pt idx="4">
                  <c:v>7.2</c:v>
                </c:pt>
                <c:pt idx="5">
                  <c:v>9.0</c:v>
                </c:pt>
                <c:pt idx="6">
                  <c:v>10.8</c:v>
                </c:pt>
                <c:pt idx="7">
                  <c:v>12.6</c:v>
                </c:pt>
                <c:pt idx="8">
                  <c:v>14.4</c:v>
                </c:pt>
                <c:pt idx="9">
                  <c:v>16.2</c:v>
                </c:pt>
                <c:pt idx="10">
                  <c:v>18.0</c:v>
                </c:pt>
                <c:pt idx="11">
                  <c:v>19.8</c:v>
                </c:pt>
                <c:pt idx="12">
                  <c:v>21.6</c:v>
                </c:pt>
                <c:pt idx="13">
                  <c:v>23.40000000000001</c:v>
                </c:pt>
                <c:pt idx="14">
                  <c:v>25.20000000000001</c:v>
                </c:pt>
                <c:pt idx="15">
                  <c:v>27.00000000000001</c:v>
                </c:pt>
                <c:pt idx="16">
                  <c:v>28.80000000000001</c:v>
                </c:pt>
                <c:pt idx="17">
                  <c:v>30.60000000000001</c:v>
                </c:pt>
                <c:pt idx="18">
                  <c:v>32.40000000000001</c:v>
                </c:pt>
                <c:pt idx="19">
                  <c:v>34.2</c:v>
                </c:pt>
                <c:pt idx="20">
                  <c:v>36.0</c:v>
                </c:pt>
                <c:pt idx="21">
                  <c:v>37.8</c:v>
                </c:pt>
                <c:pt idx="22">
                  <c:v>39.6</c:v>
                </c:pt>
                <c:pt idx="23">
                  <c:v>41.4</c:v>
                </c:pt>
                <c:pt idx="24">
                  <c:v>43.19999999999998</c:v>
                </c:pt>
                <c:pt idx="25">
                  <c:v>44.99999999999998</c:v>
                </c:pt>
                <c:pt idx="26">
                  <c:v>46.79999999999998</c:v>
                </c:pt>
                <c:pt idx="27">
                  <c:v>48.59999999999998</c:v>
                </c:pt>
                <c:pt idx="28">
                  <c:v>50.39999999999997</c:v>
                </c:pt>
                <c:pt idx="29">
                  <c:v>52.19999999999998</c:v>
                </c:pt>
                <c:pt idx="30">
                  <c:v>53.99999999999997</c:v>
                </c:pt>
                <c:pt idx="31">
                  <c:v>55.79999999999996</c:v>
                </c:pt>
                <c:pt idx="32">
                  <c:v>57.59999999999996</c:v>
                </c:pt>
                <c:pt idx="33">
                  <c:v>59.39999999999996</c:v>
                </c:pt>
                <c:pt idx="34">
                  <c:v>61.19999999999996</c:v>
                </c:pt>
                <c:pt idx="35">
                  <c:v>62.99999999999995</c:v>
                </c:pt>
                <c:pt idx="36">
                  <c:v>64.79999999999996</c:v>
                </c:pt>
                <c:pt idx="37">
                  <c:v>66.59999999999996</c:v>
                </c:pt>
                <c:pt idx="38">
                  <c:v>68.39999999999994</c:v>
                </c:pt>
                <c:pt idx="39">
                  <c:v>70.19999999999994</c:v>
                </c:pt>
                <c:pt idx="40">
                  <c:v>71.99999999999998</c:v>
                </c:pt>
                <c:pt idx="41">
                  <c:v>73.79999999999996</c:v>
                </c:pt>
                <c:pt idx="42">
                  <c:v>75.59999999999993</c:v>
                </c:pt>
                <c:pt idx="43">
                  <c:v>77.39999999999993</c:v>
                </c:pt>
                <c:pt idx="44">
                  <c:v>79.19999999999993</c:v>
                </c:pt>
                <c:pt idx="45">
                  <c:v>80.99999999999992</c:v>
                </c:pt>
                <c:pt idx="46">
                  <c:v>82.79999999999992</c:v>
                </c:pt>
                <c:pt idx="47">
                  <c:v>84.59999999999992</c:v>
                </c:pt>
                <c:pt idx="48">
                  <c:v>86.39999999999992</c:v>
                </c:pt>
                <c:pt idx="49">
                  <c:v>88.19999999999991</c:v>
                </c:pt>
                <c:pt idx="50">
                  <c:v>89.9999999999999</c:v>
                </c:pt>
                <c:pt idx="51">
                  <c:v>91.7999999999999</c:v>
                </c:pt>
                <c:pt idx="52">
                  <c:v>93.5999999999999</c:v>
                </c:pt>
                <c:pt idx="53">
                  <c:v>95.3999999999999</c:v>
                </c:pt>
                <c:pt idx="54">
                  <c:v>97.1999999999999</c:v>
                </c:pt>
                <c:pt idx="55">
                  <c:v>98.9999999999999</c:v>
                </c:pt>
                <c:pt idx="56">
                  <c:v>100.8</c:v>
                </c:pt>
                <c:pt idx="57">
                  <c:v>102.6</c:v>
                </c:pt>
                <c:pt idx="58">
                  <c:v>104.4</c:v>
                </c:pt>
                <c:pt idx="59">
                  <c:v>106.2</c:v>
                </c:pt>
                <c:pt idx="60">
                  <c:v>108.0</c:v>
                </c:pt>
                <c:pt idx="61">
                  <c:v>109.8</c:v>
                </c:pt>
                <c:pt idx="62">
                  <c:v>111.6</c:v>
                </c:pt>
                <c:pt idx="63">
                  <c:v>113.4</c:v>
                </c:pt>
                <c:pt idx="64">
                  <c:v>115.2</c:v>
                </c:pt>
                <c:pt idx="65">
                  <c:v>117.0</c:v>
                </c:pt>
                <c:pt idx="66">
                  <c:v>118.8</c:v>
                </c:pt>
                <c:pt idx="67">
                  <c:v>120.6</c:v>
                </c:pt>
                <c:pt idx="68">
                  <c:v>122.4</c:v>
                </c:pt>
                <c:pt idx="69">
                  <c:v>124.2</c:v>
                </c:pt>
                <c:pt idx="70">
                  <c:v>126.0</c:v>
                </c:pt>
                <c:pt idx="71">
                  <c:v>127.8</c:v>
                </c:pt>
                <c:pt idx="72">
                  <c:v>129.6</c:v>
                </c:pt>
                <c:pt idx="73">
                  <c:v>131.4</c:v>
                </c:pt>
                <c:pt idx="74">
                  <c:v>133.2</c:v>
                </c:pt>
                <c:pt idx="75">
                  <c:v>135.0</c:v>
                </c:pt>
                <c:pt idx="76">
                  <c:v>136.7999999999999</c:v>
                </c:pt>
                <c:pt idx="77">
                  <c:v>138.6</c:v>
                </c:pt>
                <c:pt idx="78">
                  <c:v>140.4</c:v>
                </c:pt>
                <c:pt idx="79">
                  <c:v>142.2</c:v>
                </c:pt>
                <c:pt idx="80">
                  <c:v>144.0</c:v>
                </c:pt>
                <c:pt idx="81">
                  <c:v>145.8</c:v>
                </c:pt>
                <c:pt idx="82">
                  <c:v>147.6</c:v>
                </c:pt>
                <c:pt idx="83">
                  <c:v>149.4</c:v>
                </c:pt>
                <c:pt idx="84">
                  <c:v>151.2</c:v>
                </c:pt>
                <c:pt idx="85">
                  <c:v>153.0</c:v>
                </c:pt>
                <c:pt idx="86">
                  <c:v>154.8</c:v>
                </c:pt>
                <c:pt idx="87">
                  <c:v>156.6</c:v>
                </c:pt>
                <c:pt idx="88">
                  <c:v>158.4</c:v>
                </c:pt>
                <c:pt idx="89">
                  <c:v>160.2</c:v>
                </c:pt>
                <c:pt idx="90">
                  <c:v>162.0000000000001</c:v>
                </c:pt>
                <c:pt idx="91">
                  <c:v>163.8000000000001</c:v>
                </c:pt>
                <c:pt idx="92">
                  <c:v>165.6000000000001</c:v>
                </c:pt>
                <c:pt idx="93">
                  <c:v>167.4000000000001</c:v>
                </c:pt>
                <c:pt idx="94">
                  <c:v>169.2000000000001</c:v>
                </c:pt>
                <c:pt idx="95">
                  <c:v>171.0000000000001</c:v>
                </c:pt>
                <c:pt idx="96">
                  <c:v>172.8000000000001</c:v>
                </c:pt>
                <c:pt idx="97">
                  <c:v>174.6000000000001</c:v>
                </c:pt>
                <c:pt idx="98">
                  <c:v>176.4000000000001</c:v>
                </c:pt>
                <c:pt idx="99">
                  <c:v>178.2000000000002</c:v>
                </c:pt>
                <c:pt idx="100">
                  <c:v>180.0000000000002</c:v>
                </c:pt>
              </c:numCache>
            </c:numRef>
          </c:cat>
          <c:val>
            <c:numRef>
              <c:f>'sysmem-K20X'!$I$3:$I$23</c:f>
              <c:numCache>
                <c:formatCode>General</c:formatCode>
                <c:ptCount val="21"/>
                <c:pt idx="0">
                  <c:v>0.0271182</c:v>
                </c:pt>
                <c:pt idx="1">
                  <c:v>0.028592</c:v>
                </c:pt>
                <c:pt idx="2">
                  <c:v>0.0392399</c:v>
                </c:pt>
                <c:pt idx="3">
                  <c:v>0.0512257</c:v>
                </c:pt>
                <c:pt idx="4">
                  <c:v>0.0635997</c:v>
                </c:pt>
                <c:pt idx="5">
                  <c:v>0.079859</c:v>
                </c:pt>
                <c:pt idx="6">
                  <c:v>0.097397</c:v>
                </c:pt>
                <c:pt idx="7">
                  <c:v>0.117695</c:v>
                </c:pt>
                <c:pt idx="8">
                  <c:v>0.14025</c:v>
                </c:pt>
                <c:pt idx="9">
                  <c:v>0.165045</c:v>
                </c:pt>
                <c:pt idx="10">
                  <c:v>0.191859</c:v>
                </c:pt>
                <c:pt idx="11">
                  <c:v>0.222479</c:v>
                </c:pt>
                <c:pt idx="12">
                  <c:v>0.255098</c:v>
                </c:pt>
                <c:pt idx="13">
                  <c:v>0.289586</c:v>
                </c:pt>
                <c:pt idx="14">
                  <c:v>0.328913</c:v>
                </c:pt>
                <c:pt idx="15">
                  <c:v>0.371561</c:v>
                </c:pt>
                <c:pt idx="16">
                  <c:v>0.418556</c:v>
                </c:pt>
                <c:pt idx="17">
                  <c:v>0.471921</c:v>
                </c:pt>
                <c:pt idx="18">
                  <c:v>0.529362</c:v>
                </c:pt>
                <c:pt idx="19">
                  <c:v>0.590779</c:v>
                </c:pt>
                <c:pt idx="20">
                  <c:v>0.65843</c:v>
                </c:pt>
              </c:numCache>
            </c:numRef>
          </c:val>
        </c:ser>
        <c:ser>
          <c:idx val="3"/>
          <c:order val="3"/>
          <c:tx>
            <c:strRef>
              <c:f>'sysmem-K20X'!$K$2</c:f>
              <c:strCache>
                <c:ptCount val="1"/>
                <c:pt idx="0">
                  <c:v>2 K20X, 10% halo</c:v>
                </c:pt>
              </c:strCache>
            </c:strRef>
          </c:tx>
          <c:marker>
            <c:symbol val="none"/>
          </c:marker>
          <c:cat>
            <c:numRef>
              <c:f>listupdate!$A$3:$A$103</c:f>
              <c:numCache>
                <c:formatCode>General</c:formatCode>
                <c:ptCount val="101"/>
                <c:pt idx="0">
                  <c:v>0.0</c:v>
                </c:pt>
                <c:pt idx="1">
                  <c:v>1.8</c:v>
                </c:pt>
                <c:pt idx="2">
                  <c:v>3.6</c:v>
                </c:pt>
                <c:pt idx="3">
                  <c:v>5.4</c:v>
                </c:pt>
                <c:pt idx="4">
                  <c:v>7.2</c:v>
                </c:pt>
                <c:pt idx="5">
                  <c:v>9.0</c:v>
                </c:pt>
                <c:pt idx="6">
                  <c:v>10.8</c:v>
                </c:pt>
                <c:pt idx="7">
                  <c:v>12.6</c:v>
                </c:pt>
                <c:pt idx="8">
                  <c:v>14.4</c:v>
                </c:pt>
                <c:pt idx="9">
                  <c:v>16.2</c:v>
                </c:pt>
                <c:pt idx="10">
                  <c:v>18.0</c:v>
                </c:pt>
                <c:pt idx="11">
                  <c:v>19.8</c:v>
                </c:pt>
                <c:pt idx="12">
                  <c:v>21.6</c:v>
                </c:pt>
                <c:pt idx="13">
                  <c:v>23.40000000000001</c:v>
                </c:pt>
                <c:pt idx="14">
                  <c:v>25.20000000000001</c:v>
                </c:pt>
                <c:pt idx="15">
                  <c:v>27.00000000000001</c:v>
                </c:pt>
                <c:pt idx="16">
                  <c:v>28.80000000000001</c:v>
                </c:pt>
                <c:pt idx="17">
                  <c:v>30.60000000000001</c:v>
                </c:pt>
                <c:pt idx="18">
                  <c:v>32.40000000000001</c:v>
                </c:pt>
                <c:pt idx="19">
                  <c:v>34.2</c:v>
                </c:pt>
                <c:pt idx="20">
                  <c:v>36.0</c:v>
                </c:pt>
                <c:pt idx="21">
                  <c:v>37.8</c:v>
                </c:pt>
                <c:pt idx="22">
                  <c:v>39.6</c:v>
                </c:pt>
                <c:pt idx="23">
                  <c:v>41.4</c:v>
                </c:pt>
                <c:pt idx="24">
                  <c:v>43.19999999999998</c:v>
                </c:pt>
                <c:pt idx="25">
                  <c:v>44.99999999999998</c:v>
                </c:pt>
                <c:pt idx="26">
                  <c:v>46.79999999999998</c:v>
                </c:pt>
                <c:pt idx="27">
                  <c:v>48.59999999999998</c:v>
                </c:pt>
                <c:pt idx="28">
                  <c:v>50.39999999999997</c:v>
                </c:pt>
                <c:pt idx="29">
                  <c:v>52.19999999999998</c:v>
                </c:pt>
                <c:pt idx="30">
                  <c:v>53.99999999999997</c:v>
                </c:pt>
                <c:pt idx="31">
                  <c:v>55.79999999999996</c:v>
                </c:pt>
                <c:pt idx="32">
                  <c:v>57.59999999999996</c:v>
                </c:pt>
                <c:pt idx="33">
                  <c:v>59.39999999999996</c:v>
                </c:pt>
                <c:pt idx="34">
                  <c:v>61.19999999999996</c:v>
                </c:pt>
                <c:pt idx="35">
                  <c:v>62.99999999999995</c:v>
                </c:pt>
                <c:pt idx="36">
                  <c:v>64.79999999999996</c:v>
                </c:pt>
                <c:pt idx="37">
                  <c:v>66.59999999999996</c:v>
                </c:pt>
                <c:pt idx="38">
                  <c:v>68.39999999999994</c:v>
                </c:pt>
                <c:pt idx="39">
                  <c:v>70.19999999999994</c:v>
                </c:pt>
                <c:pt idx="40">
                  <c:v>71.99999999999998</c:v>
                </c:pt>
                <c:pt idx="41">
                  <c:v>73.79999999999996</c:v>
                </c:pt>
                <c:pt idx="42">
                  <c:v>75.59999999999993</c:v>
                </c:pt>
                <c:pt idx="43">
                  <c:v>77.39999999999993</c:v>
                </c:pt>
                <c:pt idx="44">
                  <c:v>79.19999999999993</c:v>
                </c:pt>
                <c:pt idx="45">
                  <c:v>80.99999999999992</c:v>
                </c:pt>
                <c:pt idx="46">
                  <c:v>82.79999999999992</c:v>
                </c:pt>
                <c:pt idx="47">
                  <c:v>84.59999999999992</c:v>
                </c:pt>
                <c:pt idx="48">
                  <c:v>86.39999999999992</c:v>
                </c:pt>
                <c:pt idx="49">
                  <c:v>88.19999999999991</c:v>
                </c:pt>
                <c:pt idx="50">
                  <c:v>89.9999999999999</c:v>
                </c:pt>
                <c:pt idx="51">
                  <c:v>91.7999999999999</c:v>
                </c:pt>
                <c:pt idx="52">
                  <c:v>93.5999999999999</c:v>
                </c:pt>
                <c:pt idx="53">
                  <c:v>95.3999999999999</c:v>
                </c:pt>
                <c:pt idx="54">
                  <c:v>97.1999999999999</c:v>
                </c:pt>
                <c:pt idx="55">
                  <c:v>98.9999999999999</c:v>
                </c:pt>
                <c:pt idx="56">
                  <c:v>100.8</c:v>
                </c:pt>
                <c:pt idx="57">
                  <c:v>102.6</c:v>
                </c:pt>
                <c:pt idx="58">
                  <c:v>104.4</c:v>
                </c:pt>
                <c:pt idx="59">
                  <c:v>106.2</c:v>
                </c:pt>
                <c:pt idx="60">
                  <c:v>108.0</c:v>
                </c:pt>
                <c:pt idx="61">
                  <c:v>109.8</c:v>
                </c:pt>
                <c:pt idx="62">
                  <c:v>111.6</c:v>
                </c:pt>
                <c:pt idx="63">
                  <c:v>113.4</c:v>
                </c:pt>
                <c:pt idx="64">
                  <c:v>115.2</c:v>
                </c:pt>
                <c:pt idx="65">
                  <c:v>117.0</c:v>
                </c:pt>
                <c:pt idx="66">
                  <c:v>118.8</c:v>
                </c:pt>
                <c:pt idx="67">
                  <c:v>120.6</c:v>
                </c:pt>
                <c:pt idx="68">
                  <c:v>122.4</c:v>
                </c:pt>
                <c:pt idx="69">
                  <c:v>124.2</c:v>
                </c:pt>
                <c:pt idx="70">
                  <c:v>126.0</c:v>
                </c:pt>
                <c:pt idx="71">
                  <c:v>127.8</c:v>
                </c:pt>
                <c:pt idx="72">
                  <c:v>129.6</c:v>
                </c:pt>
                <c:pt idx="73">
                  <c:v>131.4</c:v>
                </c:pt>
                <c:pt idx="74">
                  <c:v>133.2</c:v>
                </c:pt>
                <c:pt idx="75">
                  <c:v>135.0</c:v>
                </c:pt>
                <c:pt idx="76">
                  <c:v>136.7999999999999</c:v>
                </c:pt>
                <c:pt idx="77">
                  <c:v>138.6</c:v>
                </c:pt>
                <c:pt idx="78">
                  <c:v>140.4</c:v>
                </c:pt>
                <c:pt idx="79">
                  <c:v>142.2</c:v>
                </c:pt>
                <c:pt idx="80">
                  <c:v>144.0</c:v>
                </c:pt>
                <c:pt idx="81">
                  <c:v>145.8</c:v>
                </c:pt>
                <c:pt idx="82">
                  <c:v>147.6</c:v>
                </c:pt>
                <c:pt idx="83">
                  <c:v>149.4</c:v>
                </c:pt>
                <c:pt idx="84">
                  <c:v>151.2</c:v>
                </c:pt>
                <c:pt idx="85">
                  <c:v>153.0</c:v>
                </c:pt>
                <c:pt idx="86">
                  <c:v>154.8</c:v>
                </c:pt>
                <c:pt idx="87">
                  <c:v>156.6</c:v>
                </c:pt>
                <c:pt idx="88">
                  <c:v>158.4</c:v>
                </c:pt>
                <c:pt idx="89">
                  <c:v>160.2</c:v>
                </c:pt>
                <c:pt idx="90">
                  <c:v>162.0000000000001</c:v>
                </c:pt>
                <c:pt idx="91">
                  <c:v>163.8000000000001</c:v>
                </c:pt>
                <c:pt idx="92">
                  <c:v>165.6000000000001</c:v>
                </c:pt>
                <c:pt idx="93">
                  <c:v>167.4000000000001</c:v>
                </c:pt>
                <c:pt idx="94">
                  <c:v>169.2000000000001</c:v>
                </c:pt>
                <c:pt idx="95">
                  <c:v>171.0000000000001</c:v>
                </c:pt>
                <c:pt idx="96">
                  <c:v>172.8000000000001</c:v>
                </c:pt>
                <c:pt idx="97">
                  <c:v>174.6000000000001</c:v>
                </c:pt>
                <c:pt idx="98">
                  <c:v>176.4000000000001</c:v>
                </c:pt>
                <c:pt idx="99">
                  <c:v>178.2000000000002</c:v>
                </c:pt>
                <c:pt idx="100">
                  <c:v>180.0000000000002</c:v>
                </c:pt>
              </c:numCache>
            </c:numRef>
          </c:cat>
          <c:val>
            <c:numRef>
              <c:f>'sysmem-K20X'!$K$3:$K$23</c:f>
              <c:numCache>
                <c:formatCode>General</c:formatCode>
                <c:ptCount val="21"/>
                <c:pt idx="0">
                  <c:v>0.0271346</c:v>
                </c:pt>
                <c:pt idx="1">
                  <c:v>0.0263819</c:v>
                </c:pt>
                <c:pt idx="2">
                  <c:v>0.0308088</c:v>
                </c:pt>
                <c:pt idx="3">
                  <c:v>0.0405935</c:v>
                </c:pt>
                <c:pt idx="4">
                  <c:v>0.0525099</c:v>
                </c:pt>
                <c:pt idx="5">
                  <c:v>0.0664351</c:v>
                </c:pt>
                <c:pt idx="6">
                  <c:v>0.0820368</c:v>
                </c:pt>
                <c:pt idx="7">
                  <c:v>0.100326</c:v>
                </c:pt>
                <c:pt idx="8">
                  <c:v>0.12036</c:v>
                </c:pt>
                <c:pt idx="9">
                  <c:v>0.143539</c:v>
                </c:pt>
                <c:pt idx="10">
                  <c:v>0.168429</c:v>
                </c:pt>
                <c:pt idx="11">
                  <c:v>0.197096</c:v>
                </c:pt>
                <c:pt idx="12">
                  <c:v>0.227225</c:v>
                </c:pt>
                <c:pt idx="13">
                  <c:v>0.260871</c:v>
                </c:pt>
                <c:pt idx="14">
                  <c:v>0.296974</c:v>
                </c:pt>
                <c:pt idx="15">
                  <c:v>0.337156</c:v>
                </c:pt>
                <c:pt idx="16">
                  <c:v>0.380616</c:v>
                </c:pt>
                <c:pt idx="17">
                  <c:v>0.428398</c:v>
                </c:pt>
                <c:pt idx="18">
                  <c:v>0.481258</c:v>
                </c:pt>
                <c:pt idx="19">
                  <c:v>0.538038</c:v>
                </c:pt>
                <c:pt idx="20">
                  <c:v>0.598327</c:v>
                </c:pt>
              </c:numCache>
            </c:numRef>
          </c:val>
        </c:ser>
        <c:ser>
          <c:idx val="4"/>
          <c:order val="4"/>
          <c:tx>
            <c:strRef>
              <c:f>'sysmem-K20X'!$M$2</c:f>
              <c:strCache>
                <c:ptCount val="1"/>
                <c:pt idx="0">
                  <c:v>2 K20X, 15% halo</c:v>
                </c:pt>
              </c:strCache>
            </c:strRef>
          </c:tx>
          <c:marker>
            <c:symbol val="none"/>
          </c:marker>
          <c:cat>
            <c:numRef>
              <c:f>listupdate!$A$3:$A$103</c:f>
              <c:numCache>
                <c:formatCode>General</c:formatCode>
                <c:ptCount val="101"/>
                <c:pt idx="0">
                  <c:v>0.0</c:v>
                </c:pt>
                <c:pt idx="1">
                  <c:v>1.8</c:v>
                </c:pt>
                <c:pt idx="2">
                  <c:v>3.6</c:v>
                </c:pt>
                <c:pt idx="3">
                  <c:v>5.4</c:v>
                </c:pt>
                <c:pt idx="4">
                  <c:v>7.2</c:v>
                </c:pt>
                <c:pt idx="5">
                  <c:v>9.0</c:v>
                </c:pt>
                <c:pt idx="6">
                  <c:v>10.8</c:v>
                </c:pt>
                <c:pt idx="7">
                  <c:v>12.6</c:v>
                </c:pt>
                <c:pt idx="8">
                  <c:v>14.4</c:v>
                </c:pt>
                <c:pt idx="9">
                  <c:v>16.2</c:v>
                </c:pt>
                <c:pt idx="10">
                  <c:v>18.0</c:v>
                </c:pt>
                <c:pt idx="11">
                  <c:v>19.8</c:v>
                </c:pt>
                <c:pt idx="12">
                  <c:v>21.6</c:v>
                </c:pt>
                <c:pt idx="13">
                  <c:v>23.40000000000001</c:v>
                </c:pt>
                <c:pt idx="14">
                  <c:v>25.20000000000001</c:v>
                </c:pt>
                <c:pt idx="15">
                  <c:v>27.00000000000001</c:v>
                </c:pt>
                <c:pt idx="16">
                  <c:v>28.80000000000001</c:v>
                </c:pt>
                <c:pt idx="17">
                  <c:v>30.60000000000001</c:v>
                </c:pt>
                <c:pt idx="18">
                  <c:v>32.40000000000001</c:v>
                </c:pt>
                <c:pt idx="19">
                  <c:v>34.2</c:v>
                </c:pt>
                <c:pt idx="20">
                  <c:v>36.0</c:v>
                </c:pt>
                <c:pt idx="21">
                  <c:v>37.8</c:v>
                </c:pt>
                <c:pt idx="22">
                  <c:v>39.6</c:v>
                </c:pt>
                <c:pt idx="23">
                  <c:v>41.4</c:v>
                </c:pt>
                <c:pt idx="24">
                  <c:v>43.19999999999998</c:v>
                </c:pt>
                <c:pt idx="25">
                  <c:v>44.99999999999998</c:v>
                </c:pt>
                <c:pt idx="26">
                  <c:v>46.79999999999998</c:v>
                </c:pt>
                <c:pt idx="27">
                  <c:v>48.59999999999998</c:v>
                </c:pt>
                <c:pt idx="28">
                  <c:v>50.39999999999997</c:v>
                </c:pt>
                <c:pt idx="29">
                  <c:v>52.19999999999998</c:v>
                </c:pt>
                <c:pt idx="30">
                  <c:v>53.99999999999997</c:v>
                </c:pt>
                <c:pt idx="31">
                  <c:v>55.79999999999996</c:v>
                </c:pt>
                <c:pt idx="32">
                  <c:v>57.59999999999996</c:v>
                </c:pt>
                <c:pt idx="33">
                  <c:v>59.39999999999996</c:v>
                </c:pt>
                <c:pt idx="34">
                  <c:v>61.19999999999996</c:v>
                </c:pt>
                <c:pt idx="35">
                  <c:v>62.99999999999995</c:v>
                </c:pt>
                <c:pt idx="36">
                  <c:v>64.79999999999996</c:v>
                </c:pt>
                <c:pt idx="37">
                  <c:v>66.59999999999996</c:v>
                </c:pt>
                <c:pt idx="38">
                  <c:v>68.39999999999994</c:v>
                </c:pt>
                <c:pt idx="39">
                  <c:v>70.19999999999994</c:v>
                </c:pt>
                <c:pt idx="40">
                  <c:v>71.99999999999998</c:v>
                </c:pt>
                <c:pt idx="41">
                  <c:v>73.79999999999996</c:v>
                </c:pt>
                <c:pt idx="42">
                  <c:v>75.59999999999993</c:v>
                </c:pt>
                <c:pt idx="43">
                  <c:v>77.39999999999993</c:v>
                </c:pt>
                <c:pt idx="44">
                  <c:v>79.19999999999993</c:v>
                </c:pt>
                <c:pt idx="45">
                  <c:v>80.99999999999992</c:v>
                </c:pt>
                <c:pt idx="46">
                  <c:v>82.79999999999992</c:v>
                </c:pt>
                <c:pt idx="47">
                  <c:v>84.59999999999992</c:v>
                </c:pt>
                <c:pt idx="48">
                  <c:v>86.39999999999992</c:v>
                </c:pt>
                <c:pt idx="49">
                  <c:v>88.19999999999991</c:v>
                </c:pt>
                <c:pt idx="50">
                  <c:v>89.9999999999999</c:v>
                </c:pt>
                <c:pt idx="51">
                  <c:v>91.7999999999999</c:v>
                </c:pt>
                <c:pt idx="52">
                  <c:v>93.5999999999999</c:v>
                </c:pt>
                <c:pt idx="53">
                  <c:v>95.3999999999999</c:v>
                </c:pt>
                <c:pt idx="54">
                  <c:v>97.1999999999999</c:v>
                </c:pt>
                <c:pt idx="55">
                  <c:v>98.9999999999999</c:v>
                </c:pt>
                <c:pt idx="56">
                  <c:v>100.8</c:v>
                </c:pt>
                <c:pt idx="57">
                  <c:v>102.6</c:v>
                </c:pt>
                <c:pt idx="58">
                  <c:v>104.4</c:v>
                </c:pt>
                <c:pt idx="59">
                  <c:v>106.2</c:v>
                </c:pt>
                <c:pt idx="60">
                  <c:v>108.0</c:v>
                </c:pt>
                <c:pt idx="61">
                  <c:v>109.8</c:v>
                </c:pt>
                <c:pt idx="62">
                  <c:v>111.6</c:v>
                </c:pt>
                <c:pt idx="63">
                  <c:v>113.4</c:v>
                </c:pt>
                <c:pt idx="64">
                  <c:v>115.2</c:v>
                </c:pt>
                <c:pt idx="65">
                  <c:v>117.0</c:v>
                </c:pt>
                <c:pt idx="66">
                  <c:v>118.8</c:v>
                </c:pt>
                <c:pt idx="67">
                  <c:v>120.6</c:v>
                </c:pt>
                <c:pt idx="68">
                  <c:v>122.4</c:v>
                </c:pt>
                <c:pt idx="69">
                  <c:v>124.2</c:v>
                </c:pt>
                <c:pt idx="70">
                  <c:v>126.0</c:v>
                </c:pt>
                <c:pt idx="71">
                  <c:v>127.8</c:v>
                </c:pt>
                <c:pt idx="72">
                  <c:v>129.6</c:v>
                </c:pt>
                <c:pt idx="73">
                  <c:v>131.4</c:v>
                </c:pt>
                <c:pt idx="74">
                  <c:v>133.2</c:v>
                </c:pt>
                <c:pt idx="75">
                  <c:v>135.0</c:v>
                </c:pt>
                <c:pt idx="76">
                  <c:v>136.7999999999999</c:v>
                </c:pt>
                <c:pt idx="77">
                  <c:v>138.6</c:v>
                </c:pt>
                <c:pt idx="78">
                  <c:v>140.4</c:v>
                </c:pt>
                <c:pt idx="79">
                  <c:v>142.2</c:v>
                </c:pt>
                <c:pt idx="80">
                  <c:v>144.0</c:v>
                </c:pt>
                <c:pt idx="81">
                  <c:v>145.8</c:v>
                </c:pt>
                <c:pt idx="82">
                  <c:v>147.6</c:v>
                </c:pt>
                <c:pt idx="83">
                  <c:v>149.4</c:v>
                </c:pt>
                <c:pt idx="84">
                  <c:v>151.2</c:v>
                </c:pt>
                <c:pt idx="85">
                  <c:v>153.0</c:v>
                </c:pt>
                <c:pt idx="86">
                  <c:v>154.8</c:v>
                </c:pt>
                <c:pt idx="87">
                  <c:v>156.6</c:v>
                </c:pt>
                <c:pt idx="88">
                  <c:v>158.4</c:v>
                </c:pt>
                <c:pt idx="89">
                  <c:v>160.2</c:v>
                </c:pt>
                <c:pt idx="90">
                  <c:v>162.0000000000001</c:v>
                </c:pt>
                <c:pt idx="91">
                  <c:v>163.8000000000001</c:v>
                </c:pt>
                <c:pt idx="92">
                  <c:v>165.6000000000001</c:v>
                </c:pt>
                <c:pt idx="93">
                  <c:v>167.4000000000001</c:v>
                </c:pt>
                <c:pt idx="94">
                  <c:v>169.2000000000001</c:v>
                </c:pt>
                <c:pt idx="95">
                  <c:v>171.0000000000001</c:v>
                </c:pt>
                <c:pt idx="96">
                  <c:v>172.8000000000001</c:v>
                </c:pt>
                <c:pt idx="97">
                  <c:v>174.6000000000001</c:v>
                </c:pt>
                <c:pt idx="98">
                  <c:v>176.4000000000001</c:v>
                </c:pt>
                <c:pt idx="99">
                  <c:v>178.2000000000002</c:v>
                </c:pt>
                <c:pt idx="100">
                  <c:v>180.0000000000002</c:v>
                </c:pt>
              </c:numCache>
            </c:numRef>
          </c:cat>
          <c:val>
            <c:numRef>
              <c:f>'sysmem-K20X'!$M$3:$M$23</c:f>
              <c:numCache>
                <c:formatCode>General</c:formatCode>
                <c:ptCount val="21"/>
                <c:pt idx="0">
                  <c:v>0.0271876</c:v>
                </c:pt>
                <c:pt idx="1">
                  <c:v>0.026413</c:v>
                </c:pt>
                <c:pt idx="2">
                  <c:v>0.0266256</c:v>
                </c:pt>
                <c:pt idx="3">
                  <c:v>0.0327626</c:v>
                </c:pt>
                <c:pt idx="4">
                  <c:v>0.0426055</c:v>
                </c:pt>
                <c:pt idx="5">
                  <c:v>0.054825</c:v>
                </c:pt>
                <c:pt idx="6">
                  <c:v>0.0698214</c:v>
                </c:pt>
                <c:pt idx="7">
                  <c:v>0.0867013</c:v>
                </c:pt>
                <c:pt idx="8">
                  <c:v>0.105332</c:v>
                </c:pt>
                <c:pt idx="9">
                  <c:v>0.126363</c:v>
                </c:pt>
                <c:pt idx="10">
                  <c:v>0.149148</c:v>
                </c:pt>
                <c:pt idx="11">
                  <c:v>0.175242</c:v>
                </c:pt>
                <c:pt idx="12">
                  <c:v>0.20492</c:v>
                </c:pt>
                <c:pt idx="13">
                  <c:v>0.235971</c:v>
                </c:pt>
                <c:pt idx="14">
                  <c:v>0.270806</c:v>
                </c:pt>
                <c:pt idx="15">
                  <c:v>0.30889</c:v>
                </c:pt>
                <c:pt idx="16">
                  <c:v>0.349022</c:v>
                </c:pt>
                <c:pt idx="17">
                  <c:v>0.393731</c:v>
                </c:pt>
                <c:pt idx="18">
                  <c:v>0.443635</c:v>
                </c:pt>
                <c:pt idx="19">
                  <c:v>0.496576</c:v>
                </c:pt>
                <c:pt idx="20">
                  <c:v>0.554702</c:v>
                </c:pt>
              </c:numCache>
            </c:numRef>
          </c:val>
        </c:ser>
        <c:ser>
          <c:idx val="5"/>
          <c:order val="5"/>
          <c:tx>
            <c:strRef>
              <c:f>'sysmem-K20X'!$O$2</c:f>
              <c:strCache>
                <c:ptCount val="1"/>
                <c:pt idx="0">
                  <c:v>2 K20X, 20% halo</c:v>
                </c:pt>
              </c:strCache>
            </c:strRef>
          </c:tx>
          <c:marker>
            <c:symbol val="none"/>
          </c:marker>
          <c:cat>
            <c:numRef>
              <c:f>listupdate!$A$3:$A$103</c:f>
              <c:numCache>
                <c:formatCode>General</c:formatCode>
                <c:ptCount val="101"/>
                <c:pt idx="0">
                  <c:v>0.0</c:v>
                </c:pt>
                <c:pt idx="1">
                  <c:v>1.8</c:v>
                </c:pt>
                <c:pt idx="2">
                  <c:v>3.6</c:v>
                </c:pt>
                <c:pt idx="3">
                  <c:v>5.4</c:v>
                </c:pt>
                <c:pt idx="4">
                  <c:v>7.2</c:v>
                </c:pt>
                <c:pt idx="5">
                  <c:v>9.0</c:v>
                </c:pt>
                <c:pt idx="6">
                  <c:v>10.8</c:v>
                </c:pt>
                <c:pt idx="7">
                  <c:v>12.6</c:v>
                </c:pt>
                <c:pt idx="8">
                  <c:v>14.4</c:v>
                </c:pt>
                <c:pt idx="9">
                  <c:v>16.2</c:v>
                </c:pt>
                <c:pt idx="10">
                  <c:v>18.0</c:v>
                </c:pt>
                <c:pt idx="11">
                  <c:v>19.8</c:v>
                </c:pt>
                <c:pt idx="12">
                  <c:v>21.6</c:v>
                </c:pt>
                <c:pt idx="13">
                  <c:v>23.40000000000001</c:v>
                </c:pt>
                <c:pt idx="14">
                  <c:v>25.20000000000001</c:v>
                </c:pt>
                <c:pt idx="15">
                  <c:v>27.00000000000001</c:v>
                </c:pt>
                <c:pt idx="16">
                  <c:v>28.80000000000001</c:v>
                </c:pt>
                <c:pt idx="17">
                  <c:v>30.60000000000001</c:v>
                </c:pt>
                <c:pt idx="18">
                  <c:v>32.40000000000001</c:v>
                </c:pt>
                <c:pt idx="19">
                  <c:v>34.2</c:v>
                </c:pt>
                <c:pt idx="20">
                  <c:v>36.0</c:v>
                </c:pt>
                <c:pt idx="21">
                  <c:v>37.8</c:v>
                </c:pt>
                <c:pt idx="22">
                  <c:v>39.6</c:v>
                </c:pt>
                <c:pt idx="23">
                  <c:v>41.4</c:v>
                </c:pt>
                <c:pt idx="24">
                  <c:v>43.19999999999998</c:v>
                </c:pt>
                <c:pt idx="25">
                  <c:v>44.99999999999998</c:v>
                </c:pt>
                <c:pt idx="26">
                  <c:v>46.79999999999998</c:v>
                </c:pt>
                <c:pt idx="27">
                  <c:v>48.59999999999998</c:v>
                </c:pt>
                <c:pt idx="28">
                  <c:v>50.39999999999997</c:v>
                </c:pt>
                <c:pt idx="29">
                  <c:v>52.19999999999998</c:v>
                </c:pt>
                <c:pt idx="30">
                  <c:v>53.99999999999997</c:v>
                </c:pt>
                <c:pt idx="31">
                  <c:v>55.79999999999996</c:v>
                </c:pt>
                <c:pt idx="32">
                  <c:v>57.59999999999996</c:v>
                </c:pt>
                <c:pt idx="33">
                  <c:v>59.39999999999996</c:v>
                </c:pt>
                <c:pt idx="34">
                  <c:v>61.19999999999996</c:v>
                </c:pt>
                <c:pt idx="35">
                  <c:v>62.99999999999995</c:v>
                </c:pt>
                <c:pt idx="36">
                  <c:v>64.79999999999996</c:v>
                </c:pt>
                <c:pt idx="37">
                  <c:v>66.59999999999996</c:v>
                </c:pt>
                <c:pt idx="38">
                  <c:v>68.39999999999994</c:v>
                </c:pt>
                <c:pt idx="39">
                  <c:v>70.19999999999994</c:v>
                </c:pt>
                <c:pt idx="40">
                  <c:v>71.99999999999998</c:v>
                </c:pt>
                <c:pt idx="41">
                  <c:v>73.79999999999996</c:v>
                </c:pt>
                <c:pt idx="42">
                  <c:v>75.59999999999993</c:v>
                </c:pt>
                <c:pt idx="43">
                  <c:v>77.39999999999993</c:v>
                </c:pt>
                <c:pt idx="44">
                  <c:v>79.19999999999993</c:v>
                </c:pt>
                <c:pt idx="45">
                  <c:v>80.99999999999992</c:v>
                </c:pt>
                <c:pt idx="46">
                  <c:v>82.79999999999992</c:v>
                </c:pt>
                <c:pt idx="47">
                  <c:v>84.59999999999992</c:v>
                </c:pt>
                <c:pt idx="48">
                  <c:v>86.39999999999992</c:v>
                </c:pt>
                <c:pt idx="49">
                  <c:v>88.19999999999991</c:v>
                </c:pt>
                <c:pt idx="50">
                  <c:v>89.9999999999999</c:v>
                </c:pt>
                <c:pt idx="51">
                  <c:v>91.7999999999999</c:v>
                </c:pt>
                <c:pt idx="52">
                  <c:v>93.5999999999999</c:v>
                </c:pt>
                <c:pt idx="53">
                  <c:v>95.3999999999999</c:v>
                </c:pt>
                <c:pt idx="54">
                  <c:v>97.1999999999999</c:v>
                </c:pt>
                <c:pt idx="55">
                  <c:v>98.9999999999999</c:v>
                </c:pt>
                <c:pt idx="56">
                  <c:v>100.8</c:v>
                </c:pt>
                <c:pt idx="57">
                  <c:v>102.6</c:v>
                </c:pt>
                <c:pt idx="58">
                  <c:v>104.4</c:v>
                </c:pt>
                <c:pt idx="59">
                  <c:v>106.2</c:v>
                </c:pt>
                <c:pt idx="60">
                  <c:v>108.0</c:v>
                </c:pt>
                <c:pt idx="61">
                  <c:v>109.8</c:v>
                </c:pt>
                <c:pt idx="62">
                  <c:v>111.6</c:v>
                </c:pt>
                <c:pt idx="63">
                  <c:v>113.4</c:v>
                </c:pt>
                <c:pt idx="64">
                  <c:v>115.2</c:v>
                </c:pt>
                <c:pt idx="65">
                  <c:v>117.0</c:v>
                </c:pt>
                <c:pt idx="66">
                  <c:v>118.8</c:v>
                </c:pt>
                <c:pt idx="67">
                  <c:v>120.6</c:v>
                </c:pt>
                <c:pt idx="68">
                  <c:v>122.4</c:v>
                </c:pt>
                <c:pt idx="69">
                  <c:v>124.2</c:v>
                </c:pt>
                <c:pt idx="70">
                  <c:v>126.0</c:v>
                </c:pt>
                <c:pt idx="71">
                  <c:v>127.8</c:v>
                </c:pt>
                <c:pt idx="72">
                  <c:v>129.6</c:v>
                </c:pt>
                <c:pt idx="73">
                  <c:v>131.4</c:v>
                </c:pt>
                <c:pt idx="74">
                  <c:v>133.2</c:v>
                </c:pt>
                <c:pt idx="75">
                  <c:v>135.0</c:v>
                </c:pt>
                <c:pt idx="76">
                  <c:v>136.7999999999999</c:v>
                </c:pt>
                <c:pt idx="77">
                  <c:v>138.6</c:v>
                </c:pt>
                <c:pt idx="78">
                  <c:v>140.4</c:v>
                </c:pt>
                <c:pt idx="79">
                  <c:v>142.2</c:v>
                </c:pt>
                <c:pt idx="80">
                  <c:v>144.0</c:v>
                </c:pt>
                <c:pt idx="81">
                  <c:v>145.8</c:v>
                </c:pt>
                <c:pt idx="82">
                  <c:v>147.6</c:v>
                </c:pt>
                <c:pt idx="83">
                  <c:v>149.4</c:v>
                </c:pt>
                <c:pt idx="84">
                  <c:v>151.2</c:v>
                </c:pt>
                <c:pt idx="85">
                  <c:v>153.0</c:v>
                </c:pt>
                <c:pt idx="86">
                  <c:v>154.8</c:v>
                </c:pt>
                <c:pt idx="87">
                  <c:v>156.6</c:v>
                </c:pt>
                <c:pt idx="88">
                  <c:v>158.4</c:v>
                </c:pt>
                <c:pt idx="89">
                  <c:v>160.2</c:v>
                </c:pt>
                <c:pt idx="90">
                  <c:v>162.0000000000001</c:v>
                </c:pt>
                <c:pt idx="91">
                  <c:v>163.8000000000001</c:v>
                </c:pt>
                <c:pt idx="92">
                  <c:v>165.6000000000001</c:v>
                </c:pt>
                <c:pt idx="93">
                  <c:v>167.4000000000001</c:v>
                </c:pt>
                <c:pt idx="94">
                  <c:v>169.2000000000001</c:v>
                </c:pt>
                <c:pt idx="95">
                  <c:v>171.0000000000001</c:v>
                </c:pt>
                <c:pt idx="96">
                  <c:v>172.8000000000001</c:v>
                </c:pt>
                <c:pt idx="97">
                  <c:v>174.6000000000001</c:v>
                </c:pt>
                <c:pt idx="98">
                  <c:v>176.4000000000001</c:v>
                </c:pt>
                <c:pt idx="99">
                  <c:v>178.2000000000002</c:v>
                </c:pt>
                <c:pt idx="100">
                  <c:v>180.0000000000002</c:v>
                </c:pt>
              </c:numCache>
            </c:numRef>
          </c:cat>
          <c:val>
            <c:numRef>
              <c:f>'sysmem-K20X'!$O$3:$O$23</c:f>
              <c:numCache>
                <c:formatCode>General</c:formatCode>
                <c:ptCount val="21"/>
                <c:pt idx="0">
                  <c:v>0.0271548</c:v>
                </c:pt>
                <c:pt idx="1">
                  <c:v>0.0264152</c:v>
                </c:pt>
                <c:pt idx="2">
                  <c:v>0.0263552</c:v>
                </c:pt>
                <c:pt idx="3">
                  <c:v>0.0279202</c:v>
                </c:pt>
                <c:pt idx="4">
                  <c:v>0.0349687</c:v>
                </c:pt>
                <c:pt idx="5">
                  <c:v>0.0450327</c:v>
                </c:pt>
                <c:pt idx="6">
                  <c:v>0.0586708</c:v>
                </c:pt>
                <c:pt idx="7">
                  <c:v>0.0741017</c:v>
                </c:pt>
                <c:pt idx="8">
                  <c:v>0.0912911</c:v>
                </c:pt>
                <c:pt idx="9">
                  <c:v>0.111085</c:v>
                </c:pt>
                <c:pt idx="10">
                  <c:v>0.132555</c:v>
                </c:pt>
                <c:pt idx="11">
                  <c:v>0.156256</c:v>
                </c:pt>
                <c:pt idx="12">
                  <c:v>0.183032</c:v>
                </c:pt>
                <c:pt idx="13">
                  <c:v>0.21296</c:v>
                </c:pt>
                <c:pt idx="14">
                  <c:v>0.244934</c:v>
                </c:pt>
                <c:pt idx="15">
                  <c:v>0.280246</c:v>
                </c:pt>
                <c:pt idx="16">
                  <c:v>0.318795</c:v>
                </c:pt>
                <c:pt idx="17">
                  <c:v>0.361076</c:v>
                </c:pt>
                <c:pt idx="18">
                  <c:v>0.407277</c:v>
                </c:pt>
                <c:pt idx="19">
                  <c:v>0.457493</c:v>
                </c:pt>
                <c:pt idx="20">
                  <c:v>0.512718</c:v>
                </c:pt>
              </c:numCache>
            </c:numRef>
          </c:val>
        </c:ser>
        <c:ser>
          <c:idx val="6"/>
          <c:order val="6"/>
          <c:tx>
            <c:strRef>
              <c:f>'sysmem-K20X'!$Q$2</c:f>
              <c:strCache>
                <c:ptCount val="1"/>
                <c:pt idx="0">
                  <c:v>2 K20X, 25% halo</c:v>
                </c:pt>
              </c:strCache>
            </c:strRef>
          </c:tx>
          <c:marker>
            <c:symbol val="none"/>
          </c:marker>
          <c:cat>
            <c:numRef>
              <c:f>listupdate!$A$3:$A$103</c:f>
              <c:numCache>
                <c:formatCode>General</c:formatCode>
                <c:ptCount val="101"/>
                <c:pt idx="0">
                  <c:v>0.0</c:v>
                </c:pt>
                <c:pt idx="1">
                  <c:v>1.8</c:v>
                </c:pt>
                <c:pt idx="2">
                  <c:v>3.6</c:v>
                </c:pt>
                <c:pt idx="3">
                  <c:v>5.4</c:v>
                </c:pt>
                <c:pt idx="4">
                  <c:v>7.2</c:v>
                </c:pt>
                <c:pt idx="5">
                  <c:v>9.0</c:v>
                </c:pt>
                <c:pt idx="6">
                  <c:v>10.8</c:v>
                </c:pt>
                <c:pt idx="7">
                  <c:v>12.6</c:v>
                </c:pt>
                <c:pt idx="8">
                  <c:v>14.4</c:v>
                </c:pt>
                <c:pt idx="9">
                  <c:v>16.2</c:v>
                </c:pt>
                <c:pt idx="10">
                  <c:v>18.0</c:v>
                </c:pt>
                <c:pt idx="11">
                  <c:v>19.8</c:v>
                </c:pt>
                <c:pt idx="12">
                  <c:v>21.6</c:v>
                </c:pt>
                <c:pt idx="13">
                  <c:v>23.40000000000001</c:v>
                </c:pt>
                <c:pt idx="14">
                  <c:v>25.20000000000001</c:v>
                </c:pt>
                <c:pt idx="15">
                  <c:v>27.00000000000001</c:v>
                </c:pt>
                <c:pt idx="16">
                  <c:v>28.80000000000001</c:v>
                </c:pt>
                <c:pt idx="17">
                  <c:v>30.60000000000001</c:v>
                </c:pt>
                <c:pt idx="18">
                  <c:v>32.40000000000001</c:v>
                </c:pt>
                <c:pt idx="19">
                  <c:v>34.2</c:v>
                </c:pt>
                <c:pt idx="20">
                  <c:v>36.0</c:v>
                </c:pt>
                <c:pt idx="21">
                  <c:v>37.8</c:v>
                </c:pt>
                <c:pt idx="22">
                  <c:v>39.6</c:v>
                </c:pt>
                <c:pt idx="23">
                  <c:v>41.4</c:v>
                </c:pt>
                <c:pt idx="24">
                  <c:v>43.19999999999998</c:v>
                </c:pt>
                <c:pt idx="25">
                  <c:v>44.99999999999998</c:v>
                </c:pt>
                <c:pt idx="26">
                  <c:v>46.79999999999998</c:v>
                </c:pt>
                <c:pt idx="27">
                  <c:v>48.59999999999998</c:v>
                </c:pt>
                <c:pt idx="28">
                  <c:v>50.39999999999997</c:v>
                </c:pt>
                <c:pt idx="29">
                  <c:v>52.19999999999998</c:v>
                </c:pt>
                <c:pt idx="30">
                  <c:v>53.99999999999997</c:v>
                </c:pt>
                <c:pt idx="31">
                  <c:v>55.79999999999996</c:v>
                </c:pt>
                <c:pt idx="32">
                  <c:v>57.59999999999996</c:v>
                </c:pt>
                <c:pt idx="33">
                  <c:v>59.39999999999996</c:v>
                </c:pt>
                <c:pt idx="34">
                  <c:v>61.19999999999996</c:v>
                </c:pt>
                <c:pt idx="35">
                  <c:v>62.99999999999995</c:v>
                </c:pt>
                <c:pt idx="36">
                  <c:v>64.79999999999996</c:v>
                </c:pt>
                <c:pt idx="37">
                  <c:v>66.59999999999996</c:v>
                </c:pt>
                <c:pt idx="38">
                  <c:v>68.39999999999994</c:v>
                </c:pt>
                <c:pt idx="39">
                  <c:v>70.19999999999994</c:v>
                </c:pt>
                <c:pt idx="40">
                  <c:v>71.99999999999998</c:v>
                </c:pt>
                <c:pt idx="41">
                  <c:v>73.79999999999996</c:v>
                </c:pt>
                <c:pt idx="42">
                  <c:v>75.59999999999993</c:v>
                </c:pt>
                <c:pt idx="43">
                  <c:v>77.39999999999993</c:v>
                </c:pt>
                <c:pt idx="44">
                  <c:v>79.19999999999993</c:v>
                </c:pt>
                <c:pt idx="45">
                  <c:v>80.99999999999992</c:v>
                </c:pt>
                <c:pt idx="46">
                  <c:v>82.79999999999992</c:v>
                </c:pt>
                <c:pt idx="47">
                  <c:v>84.59999999999992</c:v>
                </c:pt>
                <c:pt idx="48">
                  <c:v>86.39999999999992</c:v>
                </c:pt>
                <c:pt idx="49">
                  <c:v>88.19999999999991</c:v>
                </c:pt>
                <c:pt idx="50">
                  <c:v>89.9999999999999</c:v>
                </c:pt>
                <c:pt idx="51">
                  <c:v>91.7999999999999</c:v>
                </c:pt>
                <c:pt idx="52">
                  <c:v>93.5999999999999</c:v>
                </c:pt>
                <c:pt idx="53">
                  <c:v>95.3999999999999</c:v>
                </c:pt>
                <c:pt idx="54">
                  <c:v>97.1999999999999</c:v>
                </c:pt>
                <c:pt idx="55">
                  <c:v>98.9999999999999</c:v>
                </c:pt>
                <c:pt idx="56">
                  <c:v>100.8</c:v>
                </c:pt>
                <c:pt idx="57">
                  <c:v>102.6</c:v>
                </c:pt>
                <c:pt idx="58">
                  <c:v>104.4</c:v>
                </c:pt>
                <c:pt idx="59">
                  <c:v>106.2</c:v>
                </c:pt>
                <c:pt idx="60">
                  <c:v>108.0</c:v>
                </c:pt>
                <c:pt idx="61">
                  <c:v>109.8</c:v>
                </c:pt>
                <c:pt idx="62">
                  <c:v>111.6</c:v>
                </c:pt>
                <c:pt idx="63">
                  <c:v>113.4</c:v>
                </c:pt>
                <c:pt idx="64">
                  <c:v>115.2</c:v>
                </c:pt>
                <c:pt idx="65">
                  <c:v>117.0</c:v>
                </c:pt>
                <c:pt idx="66">
                  <c:v>118.8</c:v>
                </c:pt>
                <c:pt idx="67">
                  <c:v>120.6</c:v>
                </c:pt>
                <c:pt idx="68">
                  <c:v>122.4</c:v>
                </c:pt>
                <c:pt idx="69">
                  <c:v>124.2</c:v>
                </c:pt>
                <c:pt idx="70">
                  <c:v>126.0</c:v>
                </c:pt>
                <c:pt idx="71">
                  <c:v>127.8</c:v>
                </c:pt>
                <c:pt idx="72">
                  <c:v>129.6</c:v>
                </c:pt>
                <c:pt idx="73">
                  <c:v>131.4</c:v>
                </c:pt>
                <c:pt idx="74">
                  <c:v>133.2</c:v>
                </c:pt>
                <c:pt idx="75">
                  <c:v>135.0</c:v>
                </c:pt>
                <c:pt idx="76">
                  <c:v>136.7999999999999</c:v>
                </c:pt>
                <c:pt idx="77">
                  <c:v>138.6</c:v>
                </c:pt>
                <c:pt idx="78">
                  <c:v>140.4</c:v>
                </c:pt>
                <c:pt idx="79">
                  <c:v>142.2</c:v>
                </c:pt>
                <c:pt idx="80">
                  <c:v>144.0</c:v>
                </c:pt>
                <c:pt idx="81">
                  <c:v>145.8</c:v>
                </c:pt>
                <c:pt idx="82">
                  <c:v>147.6</c:v>
                </c:pt>
                <c:pt idx="83">
                  <c:v>149.4</c:v>
                </c:pt>
                <c:pt idx="84">
                  <c:v>151.2</c:v>
                </c:pt>
                <c:pt idx="85">
                  <c:v>153.0</c:v>
                </c:pt>
                <c:pt idx="86">
                  <c:v>154.8</c:v>
                </c:pt>
                <c:pt idx="87">
                  <c:v>156.6</c:v>
                </c:pt>
                <c:pt idx="88">
                  <c:v>158.4</c:v>
                </c:pt>
                <c:pt idx="89">
                  <c:v>160.2</c:v>
                </c:pt>
                <c:pt idx="90">
                  <c:v>162.0000000000001</c:v>
                </c:pt>
                <c:pt idx="91">
                  <c:v>163.8000000000001</c:v>
                </c:pt>
                <c:pt idx="92">
                  <c:v>165.6000000000001</c:v>
                </c:pt>
                <c:pt idx="93">
                  <c:v>167.4000000000001</c:v>
                </c:pt>
                <c:pt idx="94">
                  <c:v>169.2000000000001</c:v>
                </c:pt>
                <c:pt idx="95">
                  <c:v>171.0000000000001</c:v>
                </c:pt>
                <c:pt idx="96">
                  <c:v>172.8000000000001</c:v>
                </c:pt>
                <c:pt idx="97">
                  <c:v>174.6000000000001</c:v>
                </c:pt>
                <c:pt idx="98">
                  <c:v>176.4000000000001</c:v>
                </c:pt>
                <c:pt idx="99">
                  <c:v>178.2000000000002</c:v>
                </c:pt>
                <c:pt idx="100">
                  <c:v>180.0000000000002</c:v>
                </c:pt>
              </c:numCache>
            </c:numRef>
          </c:cat>
          <c:val>
            <c:numRef>
              <c:f>'sysmem-K20X'!$Q$3:$Q$23</c:f>
              <c:numCache>
                <c:formatCode>General</c:formatCode>
                <c:ptCount val="21"/>
                <c:pt idx="0">
                  <c:v>0.0271506</c:v>
                </c:pt>
                <c:pt idx="1">
                  <c:v>0.0264059</c:v>
                </c:pt>
                <c:pt idx="2">
                  <c:v>0.0263954</c:v>
                </c:pt>
                <c:pt idx="3">
                  <c:v>0.026214</c:v>
                </c:pt>
                <c:pt idx="4">
                  <c:v>0.0296593</c:v>
                </c:pt>
                <c:pt idx="5">
                  <c:v>0.0373162</c:v>
                </c:pt>
                <c:pt idx="6">
                  <c:v>0.0484171</c:v>
                </c:pt>
                <c:pt idx="7">
                  <c:v>0.0636737</c:v>
                </c:pt>
                <c:pt idx="8">
                  <c:v>0.0800422</c:v>
                </c:pt>
                <c:pt idx="9">
                  <c:v>0.0992281</c:v>
                </c:pt>
                <c:pt idx="10">
                  <c:v>0.121197</c:v>
                </c:pt>
                <c:pt idx="11">
                  <c:v>0.143345</c:v>
                </c:pt>
                <c:pt idx="12">
                  <c:v>0.168037</c:v>
                </c:pt>
                <c:pt idx="13">
                  <c:v>0.195251</c:v>
                </c:pt>
                <c:pt idx="14">
                  <c:v>0.225253</c:v>
                </c:pt>
                <c:pt idx="15">
                  <c:v>0.259477</c:v>
                </c:pt>
                <c:pt idx="16">
                  <c:v>0.295686</c:v>
                </c:pt>
                <c:pt idx="17">
                  <c:v>0.338552</c:v>
                </c:pt>
                <c:pt idx="18">
                  <c:v>0.380918</c:v>
                </c:pt>
                <c:pt idx="19">
                  <c:v>0.429527</c:v>
                </c:pt>
                <c:pt idx="20">
                  <c:v>0.483844</c:v>
                </c:pt>
              </c:numCache>
            </c:numRef>
          </c:val>
        </c:ser>
        <c:marker val="1"/>
        <c:axId val="359501432"/>
        <c:axId val="359543224"/>
      </c:lineChart>
      <c:catAx>
        <c:axId val="3595014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Angle, degrees</a:t>
                </a:r>
              </a:p>
            </c:rich>
          </c:tx>
          <c:layout/>
        </c:title>
        <c:numFmt formatCode="General" sourceLinked="1"/>
        <c:tickLblPos val="nextTo"/>
        <c:crossAx val="359543224"/>
        <c:crosses val="autoZero"/>
        <c:auto val="1"/>
        <c:lblAlgn val="ctr"/>
        <c:lblOffset val="100"/>
      </c:catAx>
      <c:valAx>
        <c:axId val="3595432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Time, s</a:t>
                </a:r>
              </a:p>
            </c:rich>
          </c:tx>
          <c:layout/>
        </c:title>
        <c:numFmt formatCode="General" sourceLinked="1"/>
        <c:tickLblPos val="nextTo"/>
        <c:crossAx val="359501432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0"/>
          <c:order val="0"/>
          <c:tx>
            <c:strRef>
              <c:f>listupdate!$D$2</c:f>
              <c:strCache>
                <c:ptCount val="1"/>
                <c:pt idx="0">
                  <c:v>2 K20X, 1 stream</c:v>
                </c:pt>
              </c:strCache>
            </c:strRef>
          </c:tx>
          <c:marker>
            <c:symbol val="none"/>
          </c:marker>
          <c:cat>
            <c:numRef>
              <c:f>listupdate!$A$3:$A$103</c:f>
              <c:numCache>
                <c:formatCode>General</c:formatCode>
                <c:ptCount val="101"/>
                <c:pt idx="0">
                  <c:v>0.0</c:v>
                </c:pt>
                <c:pt idx="1">
                  <c:v>1.8</c:v>
                </c:pt>
                <c:pt idx="2">
                  <c:v>3.6</c:v>
                </c:pt>
                <c:pt idx="3">
                  <c:v>5.4</c:v>
                </c:pt>
                <c:pt idx="4">
                  <c:v>7.2</c:v>
                </c:pt>
                <c:pt idx="5">
                  <c:v>9.0</c:v>
                </c:pt>
                <c:pt idx="6">
                  <c:v>10.8</c:v>
                </c:pt>
                <c:pt idx="7">
                  <c:v>12.6</c:v>
                </c:pt>
                <c:pt idx="8">
                  <c:v>14.4</c:v>
                </c:pt>
                <c:pt idx="9">
                  <c:v>16.2</c:v>
                </c:pt>
                <c:pt idx="10">
                  <c:v>18.0</c:v>
                </c:pt>
                <c:pt idx="11">
                  <c:v>19.8</c:v>
                </c:pt>
                <c:pt idx="12">
                  <c:v>21.6</c:v>
                </c:pt>
                <c:pt idx="13">
                  <c:v>23.40000000000001</c:v>
                </c:pt>
                <c:pt idx="14">
                  <c:v>25.20000000000001</c:v>
                </c:pt>
                <c:pt idx="15">
                  <c:v>27.00000000000001</c:v>
                </c:pt>
                <c:pt idx="16">
                  <c:v>28.80000000000001</c:v>
                </c:pt>
                <c:pt idx="17">
                  <c:v>30.60000000000001</c:v>
                </c:pt>
                <c:pt idx="18">
                  <c:v>32.40000000000001</c:v>
                </c:pt>
                <c:pt idx="19">
                  <c:v>34.2</c:v>
                </c:pt>
                <c:pt idx="20">
                  <c:v>36.0</c:v>
                </c:pt>
                <c:pt idx="21">
                  <c:v>37.8</c:v>
                </c:pt>
                <c:pt idx="22">
                  <c:v>39.6</c:v>
                </c:pt>
                <c:pt idx="23">
                  <c:v>41.4</c:v>
                </c:pt>
                <c:pt idx="24">
                  <c:v>43.19999999999998</c:v>
                </c:pt>
                <c:pt idx="25">
                  <c:v>44.99999999999998</c:v>
                </c:pt>
                <c:pt idx="26">
                  <c:v>46.79999999999998</c:v>
                </c:pt>
                <c:pt idx="27">
                  <c:v>48.59999999999998</c:v>
                </c:pt>
                <c:pt idx="28">
                  <c:v>50.39999999999997</c:v>
                </c:pt>
                <c:pt idx="29">
                  <c:v>52.19999999999998</c:v>
                </c:pt>
                <c:pt idx="30">
                  <c:v>53.99999999999997</c:v>
                </c:pt>
                <c:pt idx="31">
                  <c:v>55.79999999999996</c:v>
                </c:pt>
                <c:pt idx="32">
                  <c:v>57.59999999999996</c:v>
                </c:pt>
                <c:pt idx="33">
                  <c:v>59.39999999999996</c:v>
                </c:pt>
                <c:pt idx="34">
                  <c:v>61.19999999999996</c:v>
                </c:pt>
                <c:pt idx="35">
                  <c:v>62.99999999999995</c:v>
                </c:pt>
                <c:pt idx="36">
                  <c:v>64.79999999999996</c:v>
                </c:pt>
                <c:pt idx="37">
                  <c:v>66.59999999999996</c:v>
                </c:pt>
                <c:pt idx="38">
                  <c:v>68.39999999999994</c:v>
                </c:pt>
                <c:pt idx="39">
                  <c:v>70.19999999999994</c:v>
                </c:pt>
                <c:pt idx="40">
                  <c:v>71.99999999999998</c:v>
                </c:pt>
                <c:pt idx="41">
                  <c:v>73.79999999999996</c:v>
                </c:pt>
                <c:pt idx="42">
                  <c:v>75.59999999999993</c:v>
                </c:pt>
                <c:pt idx="43">
                  <c:v>77.39999999999993</c:v>
                </c:pt>
                <c:pt idx="44">
                  <c:v>79.19999999999993</c:v>
                </c:pt>
                <c:pt idx="45">
                  <c:v>80.99999999999992</c:v>
                </c:pt>
                <c:pt idx="46">
                  <c:v>82.79999999999992</c:v>
                </c:pt>
                <c:pt idx="47">
                  <c:v>84.59999999999992</c:v>
                </c:pt>
                <c:pt idx="48">
                  <c:v>86.39999999999992</c:v>
                </c:pt>
                <c:pt idx="49">
                  <c:v>88.19999999999991</c:v>
                </c:pt>
                <c:pt idx="50">
                  <c:v>89.9999999999999</c:v>
                </c:pt>
                <c:pt idx="51">
                  <c:v>91.7999999999999</c:v>
                </c:pt>
                <c:pt idx="52">
                  <c:v>93.5999999999999</c:v>
                </c:pt>
                <c:pt idx="53">
                  <c:v>95.3999999999999</c:v>
                </c:pt>
                <c:pt idx="54">
                  <c:v>97.1999999999999</c:v>
                </c:pt>
                <c:pt idx="55">
                  <c:v>98.9999999999999</c:v>
                </c:pt>
                <c:pt idx="56">
                  <c:v>100.8</c:v>
                </c:pt>
                <c:pt idx="57">
                  <c:v>102.6</c:v>
                </c:pt>
                <c:pt idx="58">
                  <c:v>104.4</c:v>
                </c:pt>
                <c:pt idx="59">
                  <c:v>106.2</c:v>
                </c:pt>
                <c:pt idx="60">
                  <c:v>108.0</c:v>
                </c:pt>
                <c:pt idx="61">
                  <c:v>109.8</c:v>
                </c:pt>
                <c:pt idx="62">
                  <c:v>111.6</c:v>
                </c:pt>
                <c:pt idx="63">
                  <c:v>113.4</c:v>
                </c:pt>
                <c:pt idx="64">
                  <c:v>115.2</c:v>
                </c:pt>
                <c:pt idx="65">
                  <c:v>117.0</c:v>
                </c:pt>
                <c:pt idx="66">
                  <c:v>118.8</c:v>
                </c:pt>
                <c:pt idx="67">
                  <c:v>120.6</c:v>
                </c:pt>
                <c:pt idx="68">
                  <c:v>122.4</c:v>
                </c:pt>
                <c:pt idx="69">
                  <c:v>124.2</c:v>
                </c:pt>
                <c:pt idx="70">
                  <c:v>126.0</c:v>
                </c:pt>
                <c:pt idx="71">
                  <c:v>127.8</c:v>
                </c:pt>
                <c:pt idx="72">
                  <c:v>129.6</c:v>
                </c:pt>
                <c:pt idx="73">
                  <c:v>131.4</c:v>
                </c:pt>
                <c:pt idx="74">
                  <c:v>133.2</c:v>
                </c:pt>
                <c:pt idx="75">
                  <c:v>135.0</c:v>
                </c:pt>
                <c:pt idx="76">
                  <c:v>136.7999999999999</c:v>
                </c:pt>
                <c:pt idx="77">
                  <c:v>138.6</c:v>
                </c:pt>
                <c:pt idx="78">
                  <c:v>140.4</c:v>
                </c:pt>
                <c:pt idx="79">
                  <c:v>142.2</c:v>
                </c:pt>
                <c:pt idx="80">
                  <c:v>144.0</c:v>
                </c:pt>
                <c:pt idx="81">
                  <c:v>145.8</c:v>
                </c:pt>
                <c:pt idx="82">
                  <c:v>147.6</c:v>
                </c:pt>
                <c:pt idx="83">
                  <c:v>149.4</c:v>
                </c:pt>
                <c:pt idx="84">
                  <c:v>151.2</c:v>
                </c:pt>
                <c:pt idx="85">
                  <c:v>153.0</c:v>
                </c:pt>
                <c:pt idx="86">
                  <c:v>154.8</c:v>
                </c:pt>
                <c:pt idx="87">
                  <c:v>156.6</c:v>
                </c:pt>
                <c:pt idx="88">
                  <c:v>158.4</c:v>
                </c:pt>
                <c:pt idx="89">
                  <c:v>160.2</c:v>
                </c:pt>
                <c:pt idx="90">
                  <c:v>162.0000000000001</c:v>
                </c:pt>
                <c:pt idx="91">
                  <c:v>163.8000000000001</c:v>
                </c:pt>
                <c:pt idx="92">
                  <c:v>165.6000000000001</c:v>
                </c:pt>
                <c:pt idx="93">
                  <c:v>167.4000000000001</c:v>
                </c:pt>
                <c:pt idx="94">
                  <c:v>169.2000000000001</c:v>
                </c:pt>
                <c:pt idx="95">
                  <c:v>171.0000000000001</c:v>
                </c:pt>
                <c:pt idx="96">
                  <c:v>172.8000000000001</c:v>
                </c:pt>
                <c:pt idx="97">
                  <c:v>174.6000000000001</c:v>
                </c:pt>
                <c:pt idx="98">
                  <c:v>176.4000000000001</c:v>
                </c:pt>
                <c:pt idx="99">
                  <c:v>178.2000000000002</c:v>
                </c:pt>
                <c:pt idx="100">
                  <c:v>180.0000000000002</c:v>
                </c:pt>
              </c:numCache>
            </c:numRef>
          </c:cat>
          <c:val>
            <c:numRef>
              <c:f>listupdate!$D$3:$D$103</c:f>
              <c:numCache>
                <c:formatCode>General</c:formatCode>
                <c:ptCount val="101"/>
                <c:pt idx="0">
                  <c:v>0.0439875</c:v>
                </c:pt>
                <c:pt idx="1">
                  <c:v>0.0481361</c:v>
                </c:pt>
                <c:pt idx="2">
                  <c:v>0.055774</c:v>
                </c:pt>
                <c:pt idx="3">
                  <c:v>0.0645348</c:v>
                </c:pt>
                <c:pt idx="4">
                  <c:v>0.0734468</c:v>
                </c:pt>
                <c:pt idx="5">
                  <c:v>0.0839245</c:v>
                </c:pt>
                <c:pt idx="6">
                  <c:v>0.0939024</c:v>
                </c:pt>
                <c:pt idx="7">
                  <c:v>0.102602</c:v>
                </c:pt>
                <c:pt idx="8">
                  <c:v>0.110426</c:v>
                </c:pt>
                <c:pt idx="9">
                  <c:v>0.117797</c:v>
                </c:pt>
                <c:pt idx="10">
                  <c:v>0.125517</c:v>
                </c:pt>
                <c:pt idx="11">
                  <c:v>0.133983</c:v>
                </c:pt>
                <c:pt idx="12">
                  <c:v>0.143775</c:v>
                </c:pt>
                <c:pt idx="13">
                  <c:v>0.149976</c:v>
                </c:pt>
                <c:pt idx="14">
                  <c:v>0.164999</c:v>
                </c:pt>
                <c:pt idx="15">
                  <c:v>0.173342</c:v>
                </c:pt>
                <c:pt idx="16">
                  <c:v>0.180816</c:v>
                </c:pt>
                <c:pt idx="17">
                  <c:v>0.190273</c:v>
                </c:pt>
                <c:pt idx="18">
                  <c:v>0.19998</c:v>
                </c:pt>
                <c:pt idx="19">
                  <c:v>0.206651</c:v>
                </c:pt>
                <c:pt idx="20">
                  <c:v>0.205034</c:v>
                </c:pt>
                <c:pt idx="21">
                  <c:v>0.211073</c:v>
                </c:pt>
                <c:pt idx="22">
                  <c:v>0.219105</c:v>
                </c:pt>
                <c:pt idx="23">
                  <c:v>0.226512</c:v>
                </c:pt>
                <c:pt idx="24">
                  <c:v>0.234423</c:v>
                </c:pt>
                <c:pt idx="25">
                  <c:v>0.240628</c:v>
                </c:pt>
                <c:pt idx="26">
                  <c:v>0.248434</c:v>
                </c:pt>
                <c:pt idx="27">
                  <c:v>0.255637</c:v>
                </c:pt>
                <c:pt idx="28">
                  <c:v>0.263187</c:v>
                </c:pt>
                <c:pt idx="29">
                  <c:v>0.271533</c:v>
                </c:pt>
                <c:pt idx="30">
                  <c:v>0.279079</c:v>
                </c:pt>
                <c:pt idx="31">
                  <c:v>0.286723</c:v>
                </c:pt>
                <c:pt idx="32">
                  <c:v>0.295384</c:v>
                </c:pt>
                <c:pt idx="33">
                  <c:v>0.303608</c:v>
                </c:pt>
                <c:pt idx="34">
                  <c:v>0.310413</c:v>
                </c:pt>
                <c:pt idx="35">
                  <c:v>0.318496</c:v>
                </c:pt>
                <c:pt idx="36">
                  <c:v>0.326847</c:v>
                </c:pt>
                <c:pt idx="37">
                  <c:v>0.334841</c:v>
                </c:pt>
                <c:pt idx="38">
                  <c:v>0.3419</c:v>
                </c:pt>
                <c:pt idx="39">
                  <c:v>0.349907</c:v>
                </c:pt>
                <c:pt idx="40">
                  <c:v>0.357748</c:v>
                </c:pt>
                <c:pt idx="41">
                  <c:v>0.36623</c:v>
                </c:pt>
                <c:pt idx="42">
                  <c:v>0.374237</c:v>
                </c:pt>
                <c:pt idx="43">
                  <c:v>0.381776</c:v>
                </c:pt>
                <c:pt idx="44">
                  <c:v>0.390006</c:v>
                </c:pt>
                <c:pt idx="45">
                  <c:v>0.398409</c:v>
                </c:pt>
                <c:pt idx="46">
                  <c:v>0.404137</c:v>
                </c:pt>
                <c:pt idx="47">
                  <c:v>0.411682</c:v>
                </c:pt>
                <c:pt idx="48">
                  <c:v>0.417734</c:v>
                </c:pt>
                <c:pt idx="49">
                  <c:v>0.426859</c:v>
                </c:pt>
                <c:pt idx="50">
                  <c:v>0.435323</c:v>
                </c:pt>
                <c:pt idx="51">
                  <c:v>0.443902</c:v>
                </c:pt>
                <c:pt idx="52">
                  <c:v>0.453243</c:v>
                </c:pt>
                <c:pt idx="53">
                  <c:v>0.461214</c:v>
                </c:pt>
                <c:pt idx="54">
                  <c:v>0.469112</c:v>
                </c:pt>
                <c:pt idx="55">
                  <c:v>0.477215</c:v>
                </c:pt>
                <c:pt idx="56">
                  <c:v>0.484191</c:v>
                </c:pt>
                <c:pt idx="57">
                  <c:v>0.491585</c:v>
                </c:pt>
                <c:pt idx="58">
                  <c:v>0.500001</c:v>
                </c:pt>
                <c:pt idx="59">
                  <c:v>0.509402</c:v>
                </c:pt>
                <c:pt idx="60">
                  <c:v>0.517258</c:v>
                </c:pt>
                <c:pt idx="61">
                  <c:v>0.525769</c:v>
                </c:pt>
                <c:pt idx="62">
                  <c:v>0.534118</c:v>
                </c:pt>
                <c:pt idx="63">
                  <c:v>0.540659</c:v>
                </c:pt>
                <c:pt idx="64">
                  <c:v>0.548594</c:v>
                </c:pt>
                <c:pt idx="65">
                  <c:v>0.564299</c:v>
                </c:pt>
                <c:pt idx="66">
                  <c:v>0.566051</c:v>
                </c:pt>
                <c:pt idx="67">
                  <c:v>0.573303</c:v>
                </c:pt>
                <c:pt idx="68">
                  <c:v>0.585437</c:v>
                </c:pt>
                <c:pt idx="69">
                  <c:v>0.591627</c:v>
                </c:pt>
                <c:pt idx="70">
                  <c:v>0.601634</c:v>
                </c:pt>
                <c:pt idx="71">
                  <c:v>0.610107</c:v>
                </c:pt>
                <c:pt idx="72">
                  <c:v>0.616692</c:v>
                </c:pt>
                <c:pt idx="73">
                  <c:v>0.627279</c:v>
                </c:pt>
                <c:pt idx="74">
                  <c:v>0.634359</c:v>
                </c:pt>
                <c:pt idx="75">
                  <c:v>0.640372</c:v>
                </c:pt>
                <c:pt idx="76">
                  <c:v>0.649758</c:v>
                </c:pt>
                <c:pt idx="77">
                  <c:v>0.65821</c:v>
                </c:pt>
                <c:pt idx="78">
                  <c:v>0.668407</c:v>
                </c:pt>
                <c:pt idx="79">
                  <c:v>0.675012</c:v>
                </c:pt>
                <c:pt idx="80">
                  <c:v>0.688014</c:v>
                </c:pt>
                <c:pt idx="81">
                  <c:v>0.690082</c:v>
                </c:pt>
                <c:pt idx="82">
                  <c:v>0.701646</c:v>
                </c:pt>
                <c:pt idx="83">
                  <c:v>0.707217</c:v>
                </c:pt>
                <c:pt idx="84">
                  <c:v>0.720146</c:v>
                </c:pt>
                <c:pt idx="85">
                  <c:v>0.721757</c:v>
                </c:pt>
                <c:pt idx="86">
                  <c:v>0.734458</c:v>
                </c:pt>
                <c:pt idx="87">
                  <c:v>0.740757</c:v>
                </c:pt>
                <c:pt idx="88">
                  <c:v>0.750342</c:v>
                </c:pt>
                <c:pt idx="89">
                  <c:v>0.759273</c:v>
                </c:pt>
                <c:pt idx="90">
                  <c:v>0.765215</c:v>
                </c:pt>
                <c:pt idx="91">
                  <c:v>0.774792</c:v>
                </c:pt>
                <c:pt idx="92">
                  <c:v>0.784043</c:v>
                </c:pt>
                <c:pt idx="93">
                  <c:v>0.791585</c:v>
                </c:pt>
                <c:pt idx="94">
                  <c:v>0.797839</c:v>
                </c:pt>
                <c:pt idx="95">
                  <c:v>0.805713</c:v>
                </c:pt>
                <c:pt idx="96">
                  <c:v>0.81278</c:v>
                </c:pt>
                <c:pt idx="97">
                  <c:v>0.825024</c:v>
                </c:pt>
                <c:pt idx="98">
                  <c:v>0.833279</c:v>
                </c:pt>
                <c:pt idx="99">
                  <c:v>0.843391</c:v>
                </c:pt>
                <c:pt idx="100">
                  <c:v>0.85165</c:v>
                </c:pt>
              </c:numCache>
            </c:numRef>
          </c:val>
        </c:ser>
        <c:ser>
          <c:idx val="1"/>
          <c:order val="1"/>
          <c:tx>
            <c:strRef>
              <c:f>listupdate!$G$2</c:f>
              <c:strCache>
                <c:ptCount val="1"/>
                <c:pt idx="0">
                  <c:v>2 K20X, 2 streams</c:v>
                </c:pt>
              </c:strCache>
            </c:strRef>
          </c:tx>
          <c:marker>
            <c:symbol val="none"/>
          </c:marker>
          <c:cat>
            <c:numRef>
              <c:f>listupdate!$A$3:$A$103</c:f>
              <c:numCache>
                <c:formatCode>General</c:formatCode>
                <c:ptCount val="101"/>
                <c:pt idx="0">
                  <c:v>0.0</c:v>
                </c:pt>
                <c:pt idx="1">
                  <c:v>1.8</c:v>
                </c:pt>
                <c:pt idx="2">
                  <c:v>3.6</c:v>
                </c:pt>
                <c:pt idx="3">
                  <c:v>5.4</c:v>
                </c:pt>
                <c:pt idx="4">
                  <c:v>7.2</c:v>
                </c:pt>
                <c:pt idx="5">
                  <c:v>9.0</c:v>
                </c:pt>
                <c:pt idx="6">
                  <c:v>10.8</c:v>
                </c:pt>
                <c:pt idx="7">
                  <c:v>12.6</c:v>
                </c:pt>
                <c:pt idx="8">
                  <c:v>14.4</c:v>
                </c:pt>
                <c:pt idx="9">
                  <c:v>16.2</c:v>
                </c:pt>
                <c:pt idx="10">
                  <c:v>18.0</c:v>
                </c:pt>
                <c:pt idx="11">
                  <c:v>19.8</c:v>
                </c:pt>
                <c:pt idx="12">
                  <c:v>21.6</c:v>
                </c:pt>
                <c:pt idx="13">
                  <c:v>23.40000000000001</c:v>
                </c:pt>
                <c:pt idx="14">
                  <c:v>25.20000000000001</c:v>
                </c:pt>
                <c:pt idx="15">
                  <c:v>27.00000000000001</c:v>
                </c:pt>
                <c:pt idx="16">
                  <c:v>28.80000000000001</c:v>
                </c:pt>
                <c:pt idx="17">
                  <c:v>30.60000000000001</c:v>
                </c:pt>
                <c:pt idx="18">
                  <c:v>32.40000000000001</c:v>
                </c:pt>
                <c:pt idx="19">
                  <c:v>34.2</c:v>
                </c:pt>
                <c:pt idx="20">
                  <c:v>36.0</c:v>
                </c:pt>
                <c:pt idx="21">
                  <c:v>37.8</c:v>
                </c:pt>
                <c:pt idx="22">
                  <c:v>39.6</c:v>
                </c:pt>
                <c:pt idx="23">
                  <c:v>41.4</c:v>
                </c:pt>
                <c:pt idx="24">
                  <c:v>43.19999999999998</c:v>
                </c:pt>
                <c:pt idx="25">
                  <c:v>44.99999999999998</c:v>
                </c:pt>
                <c:pt idx="26">
                  <c:v>46.79999999999998</c:v>
                </c:pt>
                <c:pt idx="27">
                  <c:v>48.59999999999998</c:v>
                </c:pt>
                <c:pt idx="28">
                  <c:v>50.39999999999997</c:v>
                </c:pt>
                <c:pt idx="29">
                  <c:v>52.19999999999998</c:v>
                </c:pt>
                <c:pt idx="30">
                  <c:v>53.99999999999997</c:v>
                </c:pt>
                <c:pt idx="31">
                  <c:v>55.79999999999996</c:v>
                </c:pt>
                <c:pt idx="32">
                  <c:v>57.59999999999996</c:v>
                </c:pt>
                <c:pt idx="33">
                  <c:v>59.39999999999996</c:v>
                </c:pt>
                <c:pt idx="34">
                  <c:v>61.19999999999996</c:v>
                </c:pt>
                <c:pt idx="35">
                  <c:v>62.99999999999995</c:v>
                </c:pt>
                <c:pt idx="36">
                  <c:v>64.79999999999996</c:v>
                </c:pt>
                <c:pt idx="37">
                  <c:v>66.59999999999996</c:v>
                </c:pt>
                <c:pt idx="38">
                  <c:v>68.39999999999994</c:v>
                </c:pt>
                <c:pt idx="39">
                  <c:v>70.19999999999994</c:v>
                </c:pt>
                <c:pt idx="40">
                  <c:v>71.99999999999998</c:v>
                </c:pt>
                <c:pt idx="41">
                  <c:v>73.79999999999996</c:v>
                </c:pt>
                <c:pt idx="42">
                  <c:v>75.59999999999993</c:v>
                </c:pt>
                <c:pt idx="43">
                  <c:v>77.39999999999993</c:v>
                </c:pt>
                <c:pt idx="44">
                  <c:v>79.19999999999993</c:v>
                </c:pt>
                <c:pt idx="45">
                  <c:v>80.99999999999992</c:v>
                </c:pt>
                <c:pt idx="46">
                  <c:v>82.79999999999992</c:v>
                </c:pt>
                <c:pt idx="47">
                  <c:v>84.59999999999992</c:v>
                </c:pt>
                <c:pt idx="48">
                  <c:v>86.39999999999992</c:v>
                </c:pt>
                <c:pt idx="49">
                  <c:v>88.19999999999991</c:v>
                </c:pt>
                <c:pt idx="50">
                  <c:v>89.9999999999999</c:v>
                </c:pt>
                <c:pt idx="51">
                  <c:v>91.7999999999999</c:v>
                </c:pt>
                <c:pt idx="52">
                  <c:v>93.5999999999999</c:v>
                </c:pt>
                <c:pt idx="53">
                  <c:v>95.3999999999999</c:v>
                </c:pt>
                <c:pt idx="54">
                  <c:v>97.1999999999999</c:v>
                </c:pt>
                <c:pt idx="55">
                  <c:v>98.9999999999999</c:v>
                </c:pt>
                <c:pt idx="56">
                  <c:v>100.8</c:v>
                </c:pt>
                <c:pt idx="57">
                  <c:v>102.6</c:v>
                </c:pt>
                <c:pt idx="58">
                  <c:v>104.4</c:v>
                </c:pt>
                <c:pt idx="59">
                  <c:v>106.2</c:v>
                </c:pt>
                <c:pt idx="60">
                  <c:v>108.0</c:v>
                </c:pt>
                <c:pt idx="61">
                  <c:v>109.8</c:v>
                </c:pt>
                <c:pt idx="62">
                  <c:v>111.6</c:v>
                </c:pt>
                <c:pt idx="63">
                  <c:v>113.4</c:v>
                </c:pt>
                <c:pt idx="64">
                  <c:v>115.2</c:v>
                </c:pt>
                <c:pt idx="65">
                  <c:v>117.0</c:v>
                </c:pt>
                <c:pt idx="66">
                  <c:v>118.8</c:v>
                </c:pt>
                <c:pt idx="67">
                  <c:v>120.6</c:v>
                </c:pt>
                <c:pt idx="68">
                  <c:v>122.4</c:v>
                </c:pt>
                <c:pt idx="69">
                  <c:v>124.2</c:v>
                </c:pt>
                <c:pt idx="70">
                  <c:v>126.0</c:v>
                </c:pt>
                <c:pt idx="71">
                  <c:v>127.8</c:v>
                </c:pt>
                <c:pt idx="72">
                  <c:v>129.6</c:v>
                </c:pt>
                <c:pt idx="73">
                  <c:v>131.4</c:v>
                </c:pt>
                <c:pt idx="74">
                  <c:v>133.2</c:v>
                </c:pt>
                <c:pt idx="75">
                  <c:v>135.0</c:v>
                </c:pt>
                <c:pt idx="76">
                  <c:v>136.7999999999999</c:v>
                </c:pt>
                <c:pt idx="77">
                  <c:v>138.6</c:v>
                </c:pt>
                <c:pt idx="78">
                  <c:v>140.4</c:v>
                </c:pt>
                <c:pt idx="79">
                  <c:v>142.2</c:v>
                </c:pt>
                <c:pt idx="80">
                  <c:v>144.0</c:v>
                </c:pt>
                <c:pt idx="81">
                  <c:v>145.8</c:v>
                </c:pt>
                <c:pt idx="82">
                  <c:v>147.6</c:v>
                </c:pt>
                <c:pt idx="83">
                  <c:v>149.4</c:v>
                </c:pt>
                <c:pt idx="84">
                  <c:v>151.2</c:v>
                </c:pt>
                <c:pt idx="85">
                  <c:v>153.0</c:v>
                </c:pt>
                <c:pt idx="86">
                  <c:v>154.8</c:v>
                </c:pt>
                <c:pt idx="87">
                  <c:v>156.6</c:v>
                </c:pt>
                <c:pt idx="88">
                  <c:v>158.4</c:v>
                </c:pt>
                <c:pt idx="89">
                  <c:v>160.2</c:v>
                </c:pt>
                <c:pt idx="90">
                  <c:v>162.0000000000001</c:v>
                </c:pt>
                <c:pt idx="91">
                  <c:v>163.8000000000001</c:v>
                </c:pt>
                <c:pt idx="92">
                  <c:v>165.6000000000001</c:v>
                </c:pt>
                <c:pt idx="93">
                  <c:v>167.4000000000001</c:v>
                </c:pt>
                <c:pt idx="94">
                  <c:v>169.2000000000001</c:v>
                </c:pt>
                <c:pt idx="95">
                  <c:v>171.0000000000001</c:v>
                </c:pt>
                <c:pt idx="96">
                  <c:v>172.8000000000001</c:v>
                </c:pt>
                <c:pt idx="97">
                  <c:v>174.6000000000001</c:v>
                </c:pt>
                <c:pt idx="98">
                  <c:v>176.4000000000001</c:v>
                </c:pt>
                <c:pt idx="99">
                  <c:v>178.2000000000002</c:v>
                </c:pt>
                <c:pt idx="100">
                  <c:v>180.0000000000002</c:v>
                </c:pt>
              </c:numCache>
            </c:numRef>
          </c:cat>
          <c:val>
            <c:numRef>
              <c:f>listupdate!$G$3:$G$103</c:f>
              <c:numCache>
                <c:formatCode>General</c:formatCode>
                <c:ptCount val="101"/>
                <c:pt idx="0">
                  <c:v>0.0400508</c:v>
                </c:pt>
                <c:pt idx="1">
                  <c:v>0.0420388</c:v>
                </c:pt>
                <c:pt idx="2">
                  <c:v>0.048095</c:v>
                </c:pt>
                <c:pt idx="3">
                  <c:v>0.0545043</c:v>
                </c:pt>
                <c:pt idx="4">
                  <c:v>0.0619915</c:v>
                </c:pt>
                <c:pt idx="5">
                  <c:v>0.0701347</c:v>
                </c:pt>
                <c:pt idx="6">
                  <c:v>0.0775959</c:v>
                </c:pt>
                <c:pt idx="7">
                  <c:v>0.0838739</c:v>
                </c:pt>
                <c:pt idx="8">
                  <c:v>0.0889082</c:v>
                </c:pt>
                <c:pt idx="9">
                  <c:v>0.0946685</c:v>
                </c:pt>
                <c:pt idx="10">
                  <c:v>0.10092</c:v>
                </c:pt>
                <c:pt idx="11">
                  <c:v>0.106694</c:v>
                </c:pt>
                <c:pt idx="12">
                  <c:v>0.112676</c:v>
                </c:pt>
                <c:pt idx="13">
                  <c:v>0.119021</c:v>
                </c:pt>
                <c:pt idx="14">
                  <c:v>0.124505</c:v>
                </c:pt>
                <c:pt idx="15">
                  <c:v>0.130152</c:v>
                </c:pt>
                <c:pt idx="16">
                  <c:v>0.135698</c:v>
                </c:pt>
                <c:pt idx="17">
                  <c:v>0.141213</c:v>
                </c:pt>
                <c:pt idx="18">
                  <c:v>0.147528</c:v>
                </c:pt>
                <c:pt idx="19">
                  <c:v>0.153538</c:v>
                </c:pt>
                <c:pt idx="20">
                  <c:v>0.158392</c:v>
                </c:pt>
                <c:pt idx="21">
                  <c:v>0.164504</c:v>
                </c:pt>
                <c:pt idx="22">
                  <c:v>0.17023</c:v>
                </c:pt>
                <c:pt idx="23">
                  <c:v>0.175119</c:v>
                </c:pt>
                <c:pt idx="24">
                  <c:v>0.180237</c:v>
                </c:pt>
                <c:pt idx="25">
                  <c:v>0.184268</c:v>
                </c:pt>
                <c:pt idx="26">
                  <c:v>0.190679</c:v>
                </c:pt>
                <c:pt idx="27">
                  <c:v>0.196021</c:v>
                </c:pt>
                <c:pt idx="28">
                  <c:v>0.203595</c:v>
                </c:pt>
                <c:pt idx="29">
                  <c:v>0.209249</c:v>
                </c:pt>
                <c:pt idx="30">
                  <c:v>0.214321</c:v>
                </c:pt>
                <c:pt idx="31">
                  <c:v>0.220007</c:v>
                </c:pt>
                <c:pt idx="32">
                  <c:v>0.22627</c:v>
                </c:pt>
                <c:pt idx="33">
                  <c:v>0.231207</c:v>
                </c:pt>
                <c:pt idx="34">
                  <c:v>0.237281</c:v>
                </c:pt>
                <c:pt idx="35">
                  <c:v>0.242773</c:v>
                </c:pt>
                <c:pt idx="36">
                  <c:v>0.249873</c:v>
                </c:pt>
                <c:pt idx="37">
                  <c:v>0.254785</c:v>
                </c:pt>
                <c:pt idx="38">
                  <c:v>0.259811</c:v>
                </c:pt>
                <c:pt idx="39">
                  <c:v>0.26651</c:v>
                </c:pt>
                <c:pt idx="40">
                  <c:v>0.272903</c:v>
                </c:pt>
                <c:pt idx="41">
                  <c:v>0.277889</c:v>
                </c:pt>
                <c:pt idx="42">
                  <c:v>0.28386</c:v>
                </c:pt>
                <c:pt idx="43">
                  <c:v>0.290209</c:v>
                </c:pt>
                <c:pt idx="44">
                  <c:v>0.294923</c:v>
                </c:pt>
                <c:pt idx="45">
                  <c:v>0.301553</c:v>
                </c:pt>
                <c:pt idx="46">
                  <c:v>0.30758</c:v>
                </c:pt>
                <c:pt idx="47">
                  <c:v>0.313613</c:v>
                </c:pt>
                <c:pt idx="48">
                  <c:v>0.318108</c:v>
                </c:pt>
                <c:pt idx="49">
                  <c:v>0.323389</c:v>
                </c:pt>
                <c:pt idx="50">
                  <c:v>0.328935</c:v>
                </c:pt>
                <c:pt idx="51">
                  <c:v>0.334856</c:v>
                </c:pt>
                <c:pt idx="52">
                  <c:v>0.341276</c:v>
                </c:pt>
                <c:pt idx="53">
                  <c:v>0.347155</c:v>
                </c:pt>
                <c:pt idx="54">
                  <c:v>0.352611</c:v>
                </c:pt>
                <c:pt idx="55">
                  <c:v>0.358719</c:v>
                </c:pt>
                <c:pt idx="56">
                  <c:v>0.364494</c:v>
                </c:pt>
                <c:pt idx="57">
                  <c:v>0.370261</c:v>
                </c:pt>
                <c:pt idx="58">
                  <c:v>0.376937</c:v>
                </c:pt>
                <c:pt idx="59">
                  <c:v>0.382232</c:v>
                </c:pt>
                <c:pt idx="60">
                  <c:v>0.388322</c:v>
                </c:pt>
                <c:pt idx="61">
                  <c:v>0.394186</c:v>
                </c:pt>
                <c:pt idx="62">
                  <c:v>0.401592</c:v>
                </c:pt>
                <c:pt idx="63">
                  <c:v>0.406209</c:v>
                </c:pt>
                <c:pt idx="64">
                  <c:v>0.411502</c:v>
                </c:pt>
                <c:pt idx="65">
                  <c:v>0.417507</c:v>
                </c:pt>
                <c:pt idx="66">
                  <c:v>0.423314</c:v>
                </c:pt>
                <c:pt idx="67">
                  <c:v>0.431581</c:v>
                </c:pt>
                <c:pt idx="68">
                  <c:v>0.436867</c:v>
                </c:pt>
                <c:pt idx="69">
                  <c:v>0.44316</c:v>
                </c:pt>
                <c:pt idx="70">
                  <c:v>0.447503</c:v>
                </c:pt>
                <c:pt idx="71">
                  <c:v>0.453277</c:v>
                </c:pt>
                <c:pt idx="72">
                  <c:v>0.459245</c:v>
                </c:pt>
                <c:pt idx="73">
                  <c:v>0.46556</c:v>
                </c:pt>
                <c:pt idx="74">
                  <c:v>0.472595</c:v>
                </c:pt>
                <c:pt idx="75">
                  <c:v>0.478304</c:v>
                </c:pt>
                <c:pt idx="76">
                  <c:v>0.484317</c:v>
                </c:pt>
                <c:pt idx="77">
                  <c:v>0.489325</c:v>
                </c:pt>
                <c:pt idx="78">
                  <c:v>0.49544</c:v>
                </c:pt>
                <c:pt idx="79">
                  <c:v>0.501435</c:v>
                </c:pt>
                <c:pt idx="80">
                  <c:v>0.506421</c:v>
                </c:pt>
                <c:pt idx="81">
                  <c:v>0.512932</c:v>
                </c:pt>
                <c:pt idx="82">
                  <c:v>0.52038</c:v>
                </c:pt>
                <c:pt idx="83">
                  <c:v>0.526242</c:v>
                </c:pt>
                <c:pt idx="84">
                  <c:v>0.530675</c:v>
                </c:pt>
                <c:pt idx="85">
                  <c:v>0.536277</c:v>
                </c:pt>
                <c:pt idx="86">
                  <c:v>0.541807</c:v>
                </c:pt>
                <c:pt idx="87">
                  <c:v>0.547614</c:v>
                </c:pt>
                <c:pt idx="88">
                  <c:v>0.554126</c:v>
                </c:pt>
                <c:pt idx="89">
                  <c:v>0.560152</c:v>
                </c:pt>
                <c:pt idx="90">
                  <c:v>0.565662</c:v>
                </c:pt>
                <c:pt idx="91">
                  <c:v>0.571542</c:v>
                </c:pt>
                <c:pt idx="92">
                  <c:v>0.577597</c:v>
                </c:pt>
                <c:pt idx="93">
                  <c:v>0.582965</c:v>
                </c:pt>
                <c:pt idx="94">
                  <c:v>0.588854</c:v>
                </c:pt>
                <c:pt idx="95">
                  <c:v>0.593151</c:v>
                </c:pt>
                <c:pt idx="96">
                  <c:v>0.599229</c:v>
                </c:pt>
                <c:pt idx="97">
                  <c:v>0.606463</c:v>
                </c:pt>
                <c:pt idx="98">
                  <c:v>0.612795</c:v>
                </c:pt>
                <c:pt idx="99">
                  <c:v>0.617535</c:v>
                </c:pt>
                <c:pt idx="100">
                  <c:v>0.624135</c:v>
                </c:pt>
              </c:numCache>
            </c:numRef>
          </c:val>
        </c:ser>
        <c:ser>
          <c:idx val="2"/>
          <c:order val="2"/>
          <c:tx>
            <c:strRef>
              <c:f>listupdate!$J$2</c:f>
              <c:strCache>
                <c:ptCount val="1"/>
                <c:pt idx="0">
                  <c:v>2 K20X, 3 streams</c:v>
                </c:pt>
              </c:strCache>
            </c:strRef>
          </c:tx>
          <c:marker>
            <c:symbol val="none"/>
          </c:marker>
          <c:cat>
            <c:numRef>
              <c:f>listupdate!$A$3:$A$103</c:f>
              <c:numCache>
                <c:formatCode>General</c:formatCode>
                <c:ptCount val="101"/>
                <c:pt idx="0">
                  <c:v>0.0</c:v>
                </c:pt>
                <c:pt idx="1">
                  <c:v>1.8</c:v>
                </c:pt>
                <c:pt idx="2">
                  <c:v>3.6</c:v>
                </c:pt>
                <c:pt idx="3">
                  <c:v>5.4</c:v>
                </c:pt>
                <c:pt idx="4">
                  <c:v>7.2</c:v>
                </c:pt>
                <c:pt idx="5">
                  <c:v>9.0</c:v>
                </c:pt>
                <c:pt idx="6">
                  <c:v>10.8</c:v>
                </c:pt>
                <c:pt idx="7">
                  <c:v>12.6</c:v>
                </c:pt>
                <c:pt idx="8">
                  <c:v>14.4</c:v>
                </c:pt>
                <c:pt idx="9">
                  <c:v>16.2</c:v>
                </c:pt>
                <c:pt idx="10">
                  <c:v>18.0</c:v>
                </c:pt>
                <c:pt idx="11">
                  <c:v>19.8</c:v>
                </c:pt>
                <c:pt idx="12">
                  <c:v>21.6</c:v>
                </c:pt>
                <c:pt idx="13">
                  <c:v>23.40000000000001</c:v>
                </c:pt>
                <c:pt idx="14">
                  <c:v>25.20000000000001</c:v>
                </c:pt>
                <c:pt idx="15">
                  <c:v>27.00000000000001</c:v>
                </c:pt>
                <c:pt idx="16">
                  <c:v>28.80000000000001</c:v>
                </c:pt>
                <c:pt idx="17">
                  <c:v>30.60000000000001</c:v>
                </c:pt>
                <c:pt idx="18">
                  <c:v>32.40000000000001</c:v>
                </c:pt>
                <c:pt idx="19">
                  <c:v>34.2</c:v>
                </c:pt>
                <c:pt idx="20">
                  <c:v>36.0</c:v>
                </c:pt>
                <c:pt idx="21">
                  <c:v>37.8</c:v>
                </c:pt>
                <c:pt idx="22">
                  <c:v>39.6</c:v>
                </c:pt>
                <c:pt idx="23">
                  <c:v>41.4</c:v>
                </c:pt>
                <c:pt idx="24">
                  <c:v>43.19999999999998</c:v>
                </c:pt>
                <c:pt idx="25">
                  <c:v>44.99999999999998</c:v>
                </c:pt>
                <c:pt idx="26">
                  <c:v>46.79999999999998</c:v>
                </c:pt>
                <c:pt idx="27">
                  <c:v>48.59999999999998</c:v>
                </c:pt>
                <c:pt idx="28">
                  <c:v>50.39999999999997</c:v>
                </c:pt>
                <c:pt idx="29">
                  <c:v>52.19999999999998</c:v>
                </c:pt>
                <c:pt idx="30">
                  <c:v>53.99999999999997</c:v>
                </c:pt>
                <c:pt idx="31">
                  <c:v>55.79999999999996</c:v>
                </c:pt>
                <c:pt idx="32">
                  <c:v>57.59999999999996</c:v>
                </c:pt>
                <c:pt idx="33">
                  <c:v>59.39999999999996</c:v>
                </c:pt>
                <c:pt idx="34">
                  <c:v>61.19999999999996</c:v>
                </c:pt>
                <c:pt idx="35">
                  <c:v>62.99999999999995</c:v>
                </c:pt>
                <c:pt idx="36">
                  <c:v>64.79999999999996</c:v>
                </c:pt>
                <c:pt idx="37">
                  <c:v>66.59999999999996</c:v>
                </c:pt>
                <c:pt idx="38">
                  <c:v>68.39999999999994</c:v>
                </c:pt>
                <c:pt idx="39">
                  <c:v>70.19999999999994</c:v>
                </c:pt>
                <c:pt idx="40">
                  <c:v>71.99999999999998</c:v>
                </c:pt>
                <c:pt idx="41">
                  <c:v>73.79999999999996</c:v>
                </c:pt>
                <c:pt idx="42">
                  <c:v>75.59999999999993</c:v>
                </c:pt>
                <c:pt idx="43">
                  <c:v>77.39999999999993</c:v>
                </c:pt>
                <c:pt idx="44">
                  <c:v>79.19999999999993</c:v>
                </c:pt>
                <c:pt idx="45">
                  <c:v>80.99999999999992</c:v>
                </c:pt>
                <c:pt idx="46">
                  <c:v>82.79999999999992</c:v>
                </c:pt>
                <c:pt idx="47">
                  <c:v>84.59999999999992</c:v>
                </c:pt>
                <c:pt idx="48">
                  <c:v>86.39999999999992</c:v>
                </c:pt>
                <c:pt idx="49">
                  <c:v>88.19999999999991</c:v>
                </c:pt>
                <c:pt idx="50">
                  <c:v>89.9999999999999</c:v>
                </c:pt>
                <c:pt idx="51">
                  <c:v>91.7999999999999</c:v>
                </c:pt>
                <c:pt idx="52">
                  <c:v>93.5999999999999</c:v>
                </c:pt>
                <c:pt idx="53">
                  <c:v>95.3999999999999</c:v>
                </c:pt>
                <c:pt idx="54">
                  <c:v>97.1999999999999</c:v>
                </c:pt>
                <c:pt idx="55">
                  <c:v>98.9999999999999</c:v>
                </c:pt>
                <c:pt idx="56">
                  <c:v>100.8</c:v>
                </c:pt>
                <c:pt idx="57">
                  <c:v>102.6</c:v>
                </c:pt>
                <c:pt idx="58">
                  <c:v>104.4</c:v>
                </c:pt>
                <c:pt idx="59">
                  <c:v>106.2</c:v>
                </c:pt>
                <c:pt idx="60">
                  <c:v>108.0</c:v>
                </c:pt>
                <c:pt idx="61">
                  <c:v>109.8</c:v>
                </c:pt>
                <c:pt idx="62">
                  <c:v>111.6</c:v>
                </c:pt>
                <c:pt idx="63">
                  <c:v>113.4</c:v>
                </c:pt>
                <c:pt idx="64">
                  <c:v>115.2</c:v>
                </c:pt>
                <c:pt idx="65">
                  <c:v>117.0</c:v>
                </c:pt>
                <c:pt idx="66">
                  <c:v>118.8</c:v>
                </c:pt>
                <c:pt idx="67">
                  <c:v>120.6</c:v>
                </c:pt>
                <c:pt idx="68">
                  <c:v>122.4</c:v>
                </c:pt>
                <c:pt idx="69">
                  <c:v>124.2</c:v>
                </c:pt>
                <c:pt idx="70">
                  <c:v>126.0</c:v>
                </c:pt>
                <c:pt idx="71">
                  <c:v>127.8</c:v>
                </c:pt>
                <c:pt idx="72">
                  <c:v>129.6</c:v>
                </c:pt>
                <c:pt idx="73">
                  <c:v>131.4</c:v>
                </c:pt>
                <c:pt idx="74">
                  <c:v>133.2</c:v>
                </c:pt>
                <c:pt idx="75">
                  <c:v>135.0</c:v>
                </c:pt>
                <c:pt idx="76">
                  <c:v>136.7999999999999</c:v>
                </c:pt>
                <c:pt idx="77">
                  <c:v>138.6</c:v>
                </c:pt>
                <c:pt idx="78">
                  <c:v>140.4</c:v>
                </c:pt>
                <c:pt idx="79">
                  <c:v>142.2</c:v>
                </c:pt>
                <c:pt idx="80">
                  <c:v>144.0</c:v>
                </c:pt>
                <c:pt idx="81">
                  <c:v>145.8</c:v>
                </c:pt>
                <c:pt idx="82">
                  <c:v>147.6</c:v>
                </c:pt>
                <c:pt idx="83">
                  <c:v>149.4</c:v>
                </c:pt>
                <c:pt idx="84">
                  <c:v>151.2</c:v>
                </c:pt>
                <c:pt idx="85">
                  <c:v>153.0</c:v>
                </c:pt>
                <c:pt idx="86">
                  <c:v>154.8</c:v>
                </c:pt>
                <c:pt idx="87">
                  <c:v>156.6</c:v>
                </c:pt>
                <c:pt idx="88">
                  <c:v>158.4</c:v>
                </c:pt>
                <c:pt idx="89">
                  <c:v>160.2</c:v>
                </c:pt>
                <c:pt idx="90">
                  <c:v>162.0000000000001</c:v>
                </c:pt>
                <c:pt idx="91">
                  <c:v>163.8000000000001</c:v>
                </c:pt>
                <c:pt idx="92">
                  <c:v>165.6000000000001</c:v>
                </c:pt>
                <c:pt idx="93">
                  <c:v>167.4000000000001</c:v>
                </c:pt>
                <c:pt idx="94">
                  <c:v>169.2000000000001</c:v>
                </c:pt>
                <c:pt idx="95">
                  <c:v>171.0000000000001</c:v>
                </c:pt>
                <c:pt idx="96">
                  <c:v>172.8000000000001</c:v>
                </c:pt>
                <c:pt idx="97">
                  <c:v>174.6000000000001</c:v>
                </c:pt>
                <c:pt idx="98">
                  <c:v>176.4000000000001</c:v>
                </c:pt>
                <c:pt idx="99">
                  <c:v>178.2000000000002</c:v>
                </c:pt>
                <c:pt idx="100">
                  <c:v>180.0000000000002</c:v>
                </c:pt>
              </c:numCache>
            </c:numRef>
          </c:cat>
          <c:val>
            <c:numRef>
              <c:f>listupdate!$J$3:$J$103</c:f>
              <c:numCache>
                <c:formatCode>General</c:formatCode>
                <c:ptCount val="101"/>
                <c:pt idx="0">
                  <c:v>0.0398297</c:v>
                </c:pt>
                <c:pt idx="1">
                  <c:v>0.0403251</c:v>
                </c:pt>
                <c:pt idx="2">
                  <c:v>0.04621</c:v>
                </c:pt>
                <c:pt idx="3">
                  <c:v>0.0524912</c:v>
                </c:pt>
                <c:pt idx="4">
                  <c:v>0.0586811</c:v>
                </c:pt>
                <c:pt idx="5">
                  <c:v>0.0660593</c:v>
                </c:pt>
                <c:pt idx="6">
                  <c:v>0.0726298</c:v>
                </c:pt>
                <c:pt idx="7">
                  <c:v>0.0793552</c:v>
                </c:pt>
                <c:pt idx="8">
                  <c:v>0.0850899</c:v>
                </c:pt>
                <c:pt idx="9">
                  <c:v>0.0920861</c:v>
                </c:pt>
                <c:pt idx="10">
                  <c:v>0.097899</c:v>
                </c:pt>
                <c:pt idx="11">
                  <c:v>0.103463</c:v>
                </c:pt>
                <c:pt idx="12">
                  <c:v>0.109922</c:v>
                </c:pt>
                <c:pt idx="13">
                  <c:v>0.117261</c:v>
                </c:pt>
                <c:pt idx="14">
                  <c:v>0.121986</c:v>
                </c:pt>
                <c:pt idx="15">
                  <c:v>0.128389</c:v>
                </c:pt>
                <c:pt idx="16">
                  <c:v>0.132558</c:v>
                </c:pt>
                <c:pt idx="17">
                  <c:v>0.139193</c:v>
                </c:pt>
                <c:pt idx="18">
                  <c:v>0.142763</c:v>
                </c:pt>
                <c:pt idx="19">
                  <c:v>0.148596</c:v>
                </c:pt>
                <c:pt idx="20">
                  <c:v>0.154449</c:v>
                </c:pt>
                <c:pt idx="21">
                  <c:v>0.159922</c:v>
                </c:pt>
                <c:pt idx="22">
                  <c:v>0.166535</c:v>
                </c:pt>
                <c:pt idx="23">
                  <c:v>0.172432</c:v>
                </c:pt>
                <c:pt idx="24">
                  <c:v>0.178557</c:v>
                </c:pt>
                <c:pt idx="25">
                  <c:v>0.182106</c:v>
                </c:pt>
                <c:pt idx="26">
                  <c:v>0.187166</c:v>
                </c:pt>
                <c:pt idx="27">
                  <c:v>0.193237</c:v>
                </c:pt>
                <c:pt idx="28">
                  <c:v>0.199587</c:v>
                </c:pt>
                <c:pt idx="29">
                  <c:v>0.210098</c:v>
                </c:pt>
                <c:pt idx="30">
                  <c:v>0.216533</c:v>
                </c:pt>
                <c:pt idx="31">
                  <c:v>0.220993</c:v>
                </c:pt>
                <c:pt idx="32">
                  <c:v>0.225477</c:v>
                </c:pt>
                <c:pt idx="33">
                  <c:v>0.229501</c:v>
                </c:pt>
                <c:pt idx="34">
                  <c:v>0.233758</c:v>
                </c:pt>
                <c:pt idx="35">
                  <c:v>0.238099</c:v>
                </c:pt>
                <c:pt idx="36">
                  <c:v>0.243507</c:v>
                </c:pt>
                <c:pt idx="37">
                  <c:v>0.248507</c:v>
                </c:pt>
                <c:pt idx="38">
                  <c:v>0.254365</c:v>
                </c:pt>
                <c:pt idx="39">
                  <c:v>0.261685</c:v>
                </c:pt>
                <c:pt idx="40">
                  <c:v>0.266443</c:v>
                </c:pt>
                <c:pt idx="41">
                  <c:v>0.272535</c:v>
                </c:pt>
                <c:pt idx="42">
                  <c:v>0.277193</c:v>
                </c:pt>
                <c:pt idx="43">
                  <c:v>0.282542</c:v>
                </c:pt>
                <c:pt idx="44">
                  <c:v>0.288914</c:v>
                </c:pt>
                <c:pt idx="45">
                  <c:v>0.295012</c:v>
                </c:pt>
                <c:pt idx="46">
                  <c:v>0.299646</c:v>
                </c:pt>
                <c:pt idx="47">
                  <c:v>0.303567</c:v>
                </c:pt>
                <c:pt idx="48">
                  <c:v>0.308571</c:v>
                </c:pt>
                <c:pt idx="49">
                  <c:v>0.313378</c:v>
                </c:pt>
                <c:pt idx="50">
                  <c:v>0.320234</c:v>
                </c:pt>
                <c:pt idx="51">
                  <c:v>0.325891</c:v>
                </c:pt>
                <c:pt idx="52">
                  <c:v>0.331491</c:v>
                </c:pt>
                <c:pt idx="53">
                  <c:v>0.337945</c:v>
                </c:pt>
                <c:pt idx="54">
                  <c:v>0.343189</c:v>
                </c:pt>
                <c:pt idx="55">
                  <c:v>0.348036</c:v>
                </c:pt>
                <c:pt idx="56">
                  <c:v>0.353179</c:v>
                </c:pt>
                <c:pt idx="57">
                  <c:v>0.358705</c:v>
                </c:pt>
                <c:pt idx="58">
                  <c:v>0.365515</c:v>
                </c:pt>
                <c:pt idx="59">
                  <c:v>0.373458</c:v>
                </c:pt>
                <c:pt idx="60">
                  <c:v>0.378314</c:v>
                </c:pt>
                <c:pt idx="61">
                  <c:v>0.382975</c:v>
                </c:pt>
                <c:pt idx="62">
                  <c:v>0.389246</c:v>
                </c:pt>
                <c:pt idx="63">
                  <c:v>0.395078</c:v>
                </c:pt>
                <c:pt idx="64">
                  <c:v>0.400573</c:v>
                </c:pt>
                <c:pt idx="65">
                  <c:v>0.40567</c:v>
                </c:pt>
                <c:pt idx="66">
                  <c:v>0.411461</c:v>
                </c:pt>
                <c:pt idx="67">
                  <c:v>0.417247</c:v>
                </c:pt>
                <c:pt idx="68">
                  <c:v>0.423597</c:v>
                </c:pt>
                <c:pt idx="69">
                  <c:v>0.430303</c:v>
                </c:pt>
                <c:pt idx="70">
                  <c:v>0.434959</c:v>
                </c:pt>
                <c:pt idx="71">
                  <c:v>0.442982</c:v>
                </c:pt>
                <c:pt idx="72">
                  <c:v>0.447927</c:v>
                </c:pt>
                <c:pt idx="73">
                  <c:v>0.4532</c:v>
                </c:pt>
                <c:pt idx="74">
                  <c:v>0.460506</c:v>
                </c:pt>
                <c:pt idx="75">
                  <c:v>0.465251</c:v>
                </c:pt>
                <c:pt idx="76">
                  <c:v>0.47098</c:v>
                </c:pt>
                <c:pt idx="77">
                  <c:v>0.477378</c:v>
                </c:pt>
                <c:pt idx="78">
                  <c:v>0.482187</c:v>
                </c:pt>
                <c:pt idx="79">
                  <c:v>0.486573</c:v>
                </c:pt>
                <c:pt idx="80">
                  <c:v>0.492236</c:v>
                </c:pt>
                <c:pt idx="81">
                  <c:v>0.498744</c:v>
                </c:pt>
                <c:pt idx="82">
                  <c:v>0.506131</c:v>
                </c:pt>
                <c:pt idx="83">
                  <c:v>0.51178</c:v>
                </c:pt>
                <c:pt idx="84">
                  <c:v>0.517559</c:v>
                </c:pt>
                <c:pt idx="85">
                  <c:v>0.523389</c:v>
                </c:pt>
                <c:pt idx="86">
                  <c:v>0.530416</c:v>
                </c:pt>
                <c:pt idx="87">
                  <c:v>0.534177</c:v>
                </c:pt>
                <c:pt idx="88">
                  <c:v>0.539564</c:v>
                </c:pt>
                <c:pt idx="89">
                  <c:v>0.546987</c:v>
                </c:pt>
                <c:pt idx="90">
                  <c:v>0.551742</c:v>
                </c:pt>
                <c:pt idx="91">
                  <c:v>0.556948</c:v>
                </c:pt>
                <c:pt idx="92">
                  <c:v>0.563756</c:v>
                </c:pt>
                <c:pt idx="93">
                  <c:v>0.568674</c:v>
                </c:pt>
                <c:pt idx="94">
                  <c:v>0.576212</c:v>
                </c:pt>
                <c:pt idx="95">
                  <c:v>0.582033</c:v>
                </c:pt>
                <c:pt idx="96">
                  <c:v>0.588109</c:v>
                </c:pt>
                <c:pt idx="97">
                  <c:v>0.592714</c:v>
                </c:pt>
                <c:pt idx="98">
                  <c:v>0.600067</c:v>
                </c:pt>
                <c:pt idx="99">
                  <c:v>0.606781</c:v>
                </c:pt>
                <c:pt idx="100">
                  <c:v>0.614173</c:v>
                </c:pt>
              </c:numCache>
            </c:numRef>
          </c:val>
        </c:ser>
        <c:ser>
          <c:idx val="3"/>
          <c:order val="3"/>
          <c:tx>
            <c:v>2 K20X, 4 streams</c:v>
          </c:tx>
          <c:marker>
            <c:symbol val="none"/>
          </c:marker>
          <c:cat>
            <c:numRef>
              <c:f>listupdate!$A$3:$A$103</c:f>
              <c:numCache>
                <c:formatCode>General</c:formatCode>
                <c:ptCount val="101"/>
                <c:pt idx="0">
                  <c:v>0.0</c:v>
                </c:pt>
                <c:pt idx="1">
                  <c:v>1.8</c:v>
                </c:pt>
                <c:pt idx="2">
                  <c:v>3.6</c:v>
                </c:pt>
                <c:pt idx="3">
                  <c:v>5.4</c:v>
                </c:pt>
                <c:pt idx="4">
                  <c:v>7.2</c:v>
                </c:pt>
                <c:pt idx="5">
                  <c:v>9.0</c:v>
                </c:pt>
                <c:pt idx="6">
                  <c:v>10.8</c:v>
                </c:pt>
                <c:pt idx="7">
                  <c:v>12.6</c:v>
                </c:pt>
                <c:pt idx="8">
                  <c:v>14.4</c:v>
                </c:pt>
                <c:pt idx="9">
                  <c:v>16.2</c:v>
                </c:pt>
                <c:pt idx="10">
                  <c:v>18.0</c:v>
                </c:pt>
                <c:pt idx="11">
                  <c:v>19.8</c:v>
                </c:pt>
                <c:pt idx="12">
                  <c:v>21.6</c:v>
                </c:pt>
                <c:pt idx="13">
                  <c:v>23.40000000000001</c:v>
                </c:pt>
                <c:pt idx="14">
                  <c:v>25.20000000000001</c:v>
                </c:pt>
                <c:pt idx="15">
                  <c:v>27.00000000000001</c:v>
                </c:pt>
                <c:pt idx="16">
                  <c:v>28.80000000000001</c:v>
                </c:pt>
                <c:pt idx="17">
                  <c:v>30.60000000000001</c:v>
                </c:pt>
                <c:pt idx="18">
                  <c:v>32.40000000000001</c:v>
                </c:pt>
                <c:pt idx="19">
                  <c:v>34.2</c:v>
                </c:pt>
                <c:pt idx="20">
                  <c:v>36.0</c:v>
                </c:pt>
                <c:pt idx="21">
                  <c:v>37.8</c:v>
                </c:pt>
                <c:pt idx="22">
                  <c:v>39.6</c:v>
                </c:pt>
                <c:pt idx="23">
                  <c:v>41.4</c:v>
                </c:pt>
                <c:pt idx="24">
                  <c:v>43.19999999999998</c:v>
                </c:pt>
                <c:pt idx="25">
                  <c:v>44.99999999999998</c:v>
                </c:pt>
                <c:pt idx="26">
                  <c:v>46.79999999999998</c:v>
                </c:pt>
                <c:pt idx="27">
                  <c:v>48.59999999999998</c:v>
                </c:pt>
                <c:pt idx="28">
                  <c:v>50.39999999999997</c:v>
                </c:pt>
                <c:pt idx="29">
                  <c:v>52.19999999999998</c:v>
                </c:pt>
                <c:pt idx="30">
                  <c:v>53.99999999999997</c:v>
                </c:pt>
                <c:pt idx="31">
                  <c:v>55.79999999999996</c:v>
                </c:pt>
                <c:pt idx="32">
                  <c:v>57.59999999999996</c:v>
                </c:pt>
                <c:pt idx="33">
                  <c:v>59.39999999999996</c:v>
                </c:pt>
                <c:pt idx="34">
                  <c:v>61.19999999999996</c:v>
                </c:pt>
                <c:pt idx="35">
                  <c:v>62.99999999999995</c:v>
                </c:pt>
                <c:pt idx="36">
                  <c:v>64.79999999999996</c:v>
                </c:pt>
                <c:pt idx="37">
                  <c:v>66.59999999999996</c:v>
                </c:pt>
                <c:pt idx="38">
                  <c:v>68.39999999999994</c:v>
                </c:pt>
                <c:pt idx="39">
                  <c:v>70.19999999999994</c:v>
                </c:pt>
                <c:pt idx="40">
                  <c:v>71.99999999999998</c:v>
                </c:pt>
                <c:pt idx="41">
                  <c:v>73.79999999999996</c:v>
                </c:pt>
                <c:pt idx="42">
                  <c:v>75.59999999999993</c:v>
                </c:pt>
                <c:pt idx="43">
                  <c:v>77.39999999999993</c:v>
                </c:pt>
                <c:pt idx="44">
                  <c:v>79.19999999999993</c:v>
                </c:pt>
                <c:pt idx="45">
                  <c:v>80.99999999999992</c:v>
                </c:pt>
                <c:pt idx="46">
                  <c:v>82.79999999999992</c:v>
                </c:pt>
                <c:pt idx="47">
                  <c:v>84.59999999999992</c:v>
                </c:pt>
                <c:pt idx="48">
                  <c:v>86.39999999999992</c:v>
                </c:pt>
                <c:pt idx="49">
                  <c:v>88.19999999999991</c:v>
                </c:pt>
                <c:pt idx="50">
                  <c:v>89.9999999999999</c:v>
                </c:pt>
                <c:pt idx="51">
                  <c:v>91.7999999999999</c:v>
                </c:pt>
                <c:pt idx="52">
                  <c:v>93.5999999999999</c:v>
                </c:pt>
                <c:pt idx="53">
                  <c:v>95.3999999999999</c:v>
                </c:pt>
                <c:pt idx="54">
                  <c:v>97.1999999999999</c:v>
                </c:pt>
                <c:pt idx="55">
                  <c:v>98.9999999999999</c:v>
                </c:pt>
                <c:pt idx="56">
                  <c:v>100.8</c:v>
                </c:pt>
                <c:pt idx="57">
                  <c:v>102.6</c:v>
                </c:pt>
                <c:pt idx="58">
                  <c:v>104.4</c:v>
                </c:pt>
                <c:pt idx="59">
                  <c:v>106.2</c:v>
                </c:pt>
                <c:pt idx="60">
                  <c:v>108.0</c:v>
                </c:pt>
                <c:pt idx="61">
                  <c:v>109.8</c:v>
                </c:pt>
                <c:pt idx="62">
                  <c:v>111.6</c:v>
                </c:pt>
                <c:pt idx="63">
                  <c:v>113.4</c:v>
                </c:pt>
                <c:pt idx="64">
                  <c:v>115.2</c:v>
                </c:pt>
                <c:pt idx="65">
                  <c:v>117.0</c:v>
                </c:pt>
                <c:pt idx="66">
                  <c:v>118.8</c:v>
                </c:pt>
                <c:pt idx="67">
                  <c:v>120.6</c:v>
                </c:pt>
                <c:pt idx="68">
                  <c:v>122.4</c:v>
                </c:pt>
                <c:pt idx="69">
                  <c:v>124.2</c:v>
                </c:pt>
                <c:pt idx="70">
                  <c:v>126.0</c:v>
                </c:pt>
                <c:pt idx="71">
                  <c:v>127.8</c:v>
                </c:pt>
                <c:pt idx="72">
                  <c:v>129.6</c:v>
                </c:pt>
                <c:pt idx="73">
                  <c:v>131.4</c:v>
                </c:pt>
                <c:pt idx="74">
                  <c:v>133.2</c:v>
                </c:pt>
                <c:pt idx="75">
                  <c:v>135.0</c:v>
                </c:pt>
                <c:pt idx="76">
                  <c:v>136.7999999999999</c:v>
                </c:pt>
                <c:pt idx="77">
                  <c:v>138.6</c:v>
                </c:pt>
                <c:pt idx="78">
                  <c:v>140.4</c:v>
                </c:pt>
                <c:pt idx="79">
                  <c:v>142.2</c:v>
                </c:pt>
                <c:pt idx="80">
                  <c:v>144.0</c:v>
                </c:pt>
                <c:pt idx="81">
                  <c:v>145.8</c:v>
                </c:pt>
                <c:pt idx="82">
                  <c:v>147.6</c:v>
                </c:pt>
                <c:pt idx="83">
                  <c:v>149.4</c:v>
                </c:pt>
                <c:pt idx="84">
                  <c:v>151.2</c:v>
                </c:pt>
                <c:pt idx="85">
                  <c:v>153.0</c:v>
                </c:pt>
                <c:pt idx="86">
                  <c:v>154.8</c:v>
                </c:pt>
                <c:pt idx="87">
                  <c:v>156.6</c:v>
                </c:pt>
                <c:pt idx="88">
                  <c:v>158.4</c:v>
                </c:pt>
                <c:pt idx="89">
                  <c:v>160.2</c:v>
                </c:pt>
                <c:pt idx="90">
                  <c:v>162.0000000000001</c:v>
                </c:pt>
                <c:pt idx="91">
                  <c:v>163.8000000000001</c:v>
                </c:pt>
                <c:pt idx="92">
                  <c:v>165.6000000000001</c:v>
                </c:pt>
                <c:pt idx="93">
                  <c:v>167.4000000000001</c:v>
                </c:pt>
                <c:pt idx="94">
                  <c:v>169.2000000000001</c:v>
                </c:pt>
                <c:pt idx="95">
                  <c:v>171.0000000000001</c:v>
                </c:pt>
                <c:pt idx="96">
                  <c:v>172.8000000000001</c:v>
                </c:pt>
                <c:pt idx="97">
                  <c:v>174.6000000000001</c:v>
                </c:pt>
                <c:pt idx="98">
                  <c:v>176.4000000000001</c:v>
                </c:pt>
                <c:pt idx="99">
                  <c:v>178.2000000000002</c:v>
                </c:pt>
                <c:pt idx="100">
                  <c:v>180.0000000000002</c:v>
                </c:pt>
              </c:numCache>
            </c:numRef>
          </c:cat>
          <c:val>
            <c:numRef>
              <c:f>listupdate!$M$3:$M$103</c:f>
              <c:numCache>
                <c:formatCode>General</c:formatCode>
                <c:ptCount val="101"/>
                <c:pt idx="0">
                  <c:v>0.0392198</c:v>
                </c:pt>
                <c:pt idx="1">
                  <c:v>0.0391384</c:v>
                </c:pt>
                <c:pt idx="2">
                  <c:v>0.0433208</c:v>
                </c:pt>
                <c:pt idx="3">
                  <c:v>0.0484185</c:v>
                </c:pt>
                <c:pt idx="4">
                  <c:v>0.0534136</c:v>
                </c:pt>
                <c:pt idx="5">
                  <c:v>0.0594872</c:v>
                </c:pt>
                <c:pt idx="6">
                  <c:v>0.0660505</c:v>
                </c:pt>
                <c:pt idx="7">
                  <c:v>0.071178</c:v>
                </c:pt>
                <c:pt idx="8">
                  <c:v>0.0775788</c:v>
                </c:pt>
                <c:pt idx="9">
                  <c:v>0.0843754</c:v>
                </c:pt>
                <c:pt idx="10">
                  <c:v>0.0911717</c:v>
                </c:pt>
                <c:pt idx="11">
                  <c:v>0.0959926</c:v>
                </c:pt>
                <c:pt idx="12">
                  <c:v>0.100252</c:v>
                </c:pt>
                <c:pt idx="13">
                  <c:v>0.108668</c:v>
                </c:pt>
                <c:pt idx="14">
                  <c:v>0.113993</c:v>
                </c:pt>
                <c:pt idx="15">
                  <c:v>0.123155</c:v>
                </c:pt>
                <c:pt idx="16">
                  <c:v>0.126889</c:v>
                </c:pt>
                <c:pt idx="17">
                  <c:v>0.131791</c:v>
                </c:pt>
                <c:pt idx="18">
                  <c:v>0.135193</c:v>
                </c:pt>
                <c:pt idx="19">
                  <c:v>0.144148</c:v>
                </c:pt>
                <c:pt idx="20">
                  <c:v>0.148335</c:v>
                </c:pt>
                <c:pt idx="21">
                  <c:v>0.152155</c:v>
                </c:pt>
                <c:pt idx="22">
                  <c:v>0.15687</c:v>
                </c:pt>
                <c:pt idx="23">
                  <c:v>0.161541</c:v>
                </c:pt>
                <c:pt idx="24">
                  <c:v>0.167892</c:v>
                </c:pt>
                <c:pt idx="25">
                  <c:v>0.176122</c:v>
                </c:pt>
                <c:pt idx="26">
                  <c:v>0.181189</c:v>
                </c:pt>
                <c:pt idx="27">
                  <c:v>0.185208</c:v>
                </c:pt>
                <c:pt idx="28">
                  <c:v>0.190649</c:v>
                </c:pt>
                <c:pt idx="29">
                  <c:v>0.195048</c:v>
                </c:pt>
                <c:pt idx="30">
                  <c:v>0.200388</c:v>
                </c:pt>
                <c:pt idx="31">
                  <c:v>0.205171</c:v>
                </c:pt>
                <c:pt idx="32">
                  <c:v>0.210378</c:v>
                </c:pt>
                <c:pt idx="33">
                  <c:v>0.218057</c:v>
                </c:pt>
                <c:pt idx="34">
                  <c:v>0.223797</c:v>
                </c:pt>
                <c:pt idx="35">
                  <c:v>0.228399</c:v>
                </c:pt>
                <c:pt idx="36">
                  <c:v>0.233576</c:v>
                </c:pt>
                <c:pt idx="37">
                  <c:v>0.240615</c:v>
                </c:pt>
                <c:pt idx="38">
                  <c:v>0.242968</c:v>
                </c:pt>
                <c:pt idx="39">
                  <c:v>0.250121</c:v>
                </c:pt>
                <c:pt idx="40">
                  <c:v>0.257163</c:v>
                </c:pt>
                <c:pt idx="41">
                  <c:v>0.263727</c:v>
                </c:pt>
                <c:pt idx="42">
                  <c:v>0.269063</c:v>
                </c:pt>
                <c:pt idx="43">
                  <c:v>0.272946</c:v>
                </c:pt>
                <c:pt idx="44">
                  <c:v>0.278036</c:v>
                </c:pt>
                <c:pt idx="45">
                  <c:v>0.284519</c:v>
                </c:pt>
                <c:pt idx="46">
                  <c:v>0.291357</c:v>
                </c:pt>
                <c:pt idx="47">
                  <c:v>0.296387</c:v>
                </c:pt>
                <c:pt idx="48">
                  <c:v>0.302239</c:v>
                </c:pt>
                <c:pt idx="49">
                  <c:v>0.307827</c:v>
                </c:pt>
                <c:pt idx="50">
                  <c:v>0.314061</c:v>
                </c:pt>
                <c:pt idx="51">
                  <c:v>0.319905</c:v>
                </c:pt>
                <c:pt idx="52">
                  <c:v>0.327478</c:v>
                </c:pt>
                <c:pt idx="53">
                  <c:v>0.332052</c:v>
                </c:pt>
                <c:pt idx="54">
                  <c:v>0.336757</c:v>
                </c:pt>
                <c:pt idx="55">
                  <c:v>0.340668</c:v>
                </c:pt>
                <c:pt idx="56">
                  <c:v>0.346049</c:v>
                </c:pt>
                <c:pt idx="57">
                  <c:v>0.352954</c:v>
                </c:pt>
                <c:pt idx="58">
                  <c:v>0.357946</c:v>
                </c:pt>
                <c:pt idx="59">
                  <c:v>0.365696</c:v>
                </c:pt>
                <c:pt idx="60">
                  <c:v>0.371304</c:v>
                </c:pt>
                <c:pt idx="61">
                  <c:v>0.376082</c:v>
                </c:pt>
                <c:pt idx="62">
                  <c:v>0.382474</c:v>
                </c:pt>
                <c:pt idx="63">
                  <c:v>0.389119</c:v>
                </c:pt>
                <c:pt idx="64">
                  <c:v>0.394327</c:v>
                </c:pt>
                <c:pt idx="65">
                  <c:v>0.398777</c:v>
                </c:pt>
                <c:pt idx="66">
                  <c:v>0.406125</c:v>
                </c:pt>
                <c:pt idx="67">
                  <c:v>0.412008</c:v>
                </c:pt>
                <c:pt idx="68">
                  <c:v>0.417039</c:v>
                </c:pt>
                <c:pt idx="69">
                  <c:v>0.424236</c:v>
                </c:pt>
                <c:pt idx="70">
                  <c:v>0.428384</c:v>
                </c:pt>
                <c:pt idx="71">
                  <c:v>0.43619</c:v>
                </c:pt>
                <c:pt idx="72">
                  <c:v>0.441528</c:v>
                </c:pt>
                <c:pt idx="73">
                  <c:v>0.448313</c:v>
                </c:pt>
                <c:pt idx="74">
                  <c:v>0.454622</c:v>
                </c:pt>
                <c:pt idx="75">
                  <c:v>0.460748</c:v>
                </c:pt>
                <c:pt idx="76">
                  <c:v>0.467431</c:v>
                </c:pt>
                <c:pt idx="77">
                  <c:v>0.471292</c:v>
                </c:pt>
                <c:pt idx="78">
                  <c:v>0.476896</c:v>
                </c:pt>
                <c:pt idx="79">
                  <c:v>0.481925</c:v>
                </c:pt>
                <c:pt idx="80">
                  <c:v>0.486507</c:v>
                </c:pt>
                <c:pt idx="81">
                  <c:v>0.493678</c:v>
                </c:pt>
                <c:pt idx="82">
                  <c:v>0.500083</c:v>
                </c:pt>
                <c:pt idx="83">
                  <c:v>0.506235</c:v>
                </c:pt>
                <c:pt idx="84">
                  <c:v>0.510658</c:v>
                </c:pt>
                <c:pt idx="85">
                  <c:v>0.51809</c:v>
                </c:pt>
                <c:pt idx="86">
                  <c:v>0.522044</c:v>
                </c:pt>
                <c:pt idx="87">
                  <c:v>0.526932</c:v>
                </c:pt>
                <c:pt idx="88">
                  <c:v>0.532901</c:v>
                </c:pt>
                <c:pt idx="89">
                  <c:v>0.538067</c:v>
                </c:pt>
                <c:pt idx="90">
                  <c:v>0.542551</c:v>
                </c:pt>
                <c:pt idx="91">
                  <c:v>0.547521</c:v>
                </c:pt>
                <c:pt idx="92">
                  <c:v>0.555288</c:v>
                </c:pt>
                <c:pt idx="93">
                  <c:v>0.560608</c:v>
                </c:pt>
                <c:pt idx="94">
                  <c:v>0.566649</c:v>
                </c:pt>
                <c:pt idx="95">
                  <c:v>0.570316</c:v>
                </c:pt>
                <c:pt idx="96">
                  <c:v>0.576279</c:v>
                </c:pt>
                <c:pt idx="97">
                  <c:v>0.58091</c:v>
                </c:pt>
                <c:pt idx="98">
                  <c:v>0.58518</c:v>
                </c:pt>
                <c:pt idx="99">
                  <c:v>0.592851</c:v>
                </c:pt>
                <c:pt idx="100">
                  <c:v>0.599427</c:v>
                </c:pt>
              </c:numCache>
            </c:numRef>
          </c:val>
        </c:ser>
        <c:marker val="1"/>
        <c:axId val="233846504"/>
        <c:axId val="331355720"/>
      </c:lineChart>
      <c:catAx>
        <c:axId val="2338465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Angle, degrees</a:t>
                </a:r>
              </a:p>
            </c:rich>
          </c:tx>
          <c:layout/>
        </c:title>
        <c:numFmt formatCode="General" sourceLinked="1"/>
        <c:tickLblPos val="nextTo"/>
        <c:crossAx val="331355720"/>
        <c:crosses val="autoZero"/>
        <c:auto val="1"/>
        <c:lblAlgn val="ctr"/>
        <c:lblOffset val="100"/>
      </c:catAx>
      <c:valAx>
        <c:axId val="33135572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Time, s</a:t>
                </a:r>
              </a:p>
            </c:rich>
          </c:tx>
          <c:layout/>
        </c:title>
        <c:numFmt formatCode="General" sourceLinked="1"/>
        <c:tickLblPos val="nextTo"/>
        <c:crossAx val="23384650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3"/>
          <c:order val="0"/>
          <c:tx>
            <c:strRef>
              <c:f>listupdate!$M$2</c:f>
              <c:strCache>
                <c:ptCount val="1"/>
                <c:pt idx="0">
                  <c:v>2 K20X, SoA</c:v>
                </c:pt>
              </c:strCache>
            </c:strRef>
          </c:tx>
          <c:marker>
            <c:symbol val="none"/>
          </c:marker>
          <c:cat>
            <c:numRef>
              <c:f>listupdate!$A$3:$A$103</c:f>
              <c:numCache>
                <c:formatCode>General</c:formatCode>
                <c:ptCount val="101"/>
                <c:pt idx="0">
                  <c:v>0.0</c:v>
                </c:pt>
                <c:pt idx="1">
                  <c:v>1.8</c:v>
                </c:pt>
                <c:pt idx="2">
                  <c:v>3.6</c:v>
                </c:pt>
                <c:pt idx="3">
                  <c:v>5.4</c:v>
                </c:pt>
                <c:pt idx="4">
                  <c:v>7.2</c:v>
                </c:pt>
                <c:pt idx="5">
                  <c:v>9.0</c:v>
                </c:pt>
                <c:pt idx="6">
                  <c:v>10.8</c:v>
                </c:pt>
                <c:pt idx="7">
                  <c:v>12.6</c:v>
                </c:pt>
                <c:pt idx="8">
                  <c:v>14.4</c:v>
                </c:pt>
                <c:pt idx="9">
                  <c:v>16.2</c:v>
                </c:pt>
                <c:pt idx="10">
                  <c:v>18.0</c:v>
                </c:pt>
                <c:pt idx="11">
                  <c:v>19.8</c:v>
                </c:pt>
                <c:pt idx="12">
                  <c:v>21.6</c:v>
                </c:pt>
                <c:pt idx="13">
                  <c:v>23.40000000000001</c:v>
                </c:pt>
                <c:pt idx="14">
                  <c:v>25.20000000000001</c:v>
                </c:pt>
                <c:pt idx="15">
                  <c:v>27.00000000000001</c:v>
                </c:pt>
                <c:pt idx="16">
                  <c:v>28.80000000000001</c:v>
                </c:pt>
                <c:pt idx="17">
                  <c:v>30.60000000000001</c:v>
                </c:pt>
                <c:pt idx="18">
                  <c:v>32.40000000000001</c:v>
                </c:pt>
                <c:pt idx="19">
                  <c:v>34.2</c:v>
                </c:pt>
                <c:pt idx="20">
                  <c:v>36.0</c:v>
                </c:pt>
                <c:pt idx="21">
                  <c:v>37.8</c:v>
                </c:pt>
                <c:pt idx="22">
                  <c:v>39.6</c:v>
                </c:pt>
                <c:pt idx="23">
                  <c:v>41.4</c:v>
                </c:pt>
                <c:pt idx="24">
                  <c:v>43.19999999999998</c:v>
                </c:pt>
                <c:pt idx="25">
                  <c:v>44.99999999999998</c:v>
                </c:pt>
                <c:pt idx="26">
                  <c:v>46.79999999999998</c:v>
                </c:pt>
                <c:pt idx="27">
                  <c:v>48.59999999999998</c:v>
                </c:pt>
                <c:pt idx="28">
                  <c:v>50.39999999999997</c:v>
                </c:pt>
                <c:pt idx="29">
                  <c:v>52.19999999999998</c:v>
                </c:pt>
                <c:pt idx="30">
                  <c:v>53.99999999999997</c:v>
                </c:pt>
                <c:pt idx="31">
                  <c:v>55.79999999999996</c:v>
                </c:pt>
                <c:pt idx="32">
                  <c:v>57.59999999999996</c:v>
                </c:pt>
                <c:pt idx="33">
                  <c:v>59.39999999999996</c:v>
                </c:pt>
                <c:pt idx="34">
                  <c:v>61.19999999999996</c:v>
                </c:pt>
                <c:pt idx="35">
                  <c:v>62.99999999999995</c:v>
                </c:pt>
                <c:pt idx="36">
                  <c:v>64.79999999999996</c:v>
                </c:pt>
                <c:pt idx="37">
                  <c:v>66.59999999999996</c:v>
                </c:pt>
                <c:pt idx="38">
                  <c:v>68.39999999999994</c:v>
                </c:pt>
                <c:pt idx="39">
                  <c:v>70.19999999999994</c:v>
                </c:pt>
                <c:pt idx="40">
                  <c:v>71.99999999999998</c:v>
                </c:pt>
                <c:pt idx="41">
                  <c:v>73.79999999999996</c:v>
                </c:pt>
                <c:pt idx="42">
                  <c:v>75.59999999999993</c:v>
                </c:pt>
                <c:pt idx="43">
                  <c:v>77.39999999999993</c:v>
                </c:pt>
                <c:pt idx="44">
                  <c:v>79.19999999999993</c:v>
                </c:pt>
                <c:pt idx="45">
                  <c:v>80.99999999999992</c:v>
                </c:pt>
                <c:pt idx="46">
                  <c:v>82.79999999999992</c:v>
                </c:pt>
                <c:pt idx="47">
                  <c:v>84.59999999999992</c:v>
                </c:pt>
                <c:pt idx="48">
                  <c:v>86.39999999999992</c:v>
                </c:pt>
                <c:pt idx="49">
                  <c:v>88.19999999999991</c:v>
                </c:pt>
                <c:pt idx="50">
                  <c:v>89.9999999999999</c:v>
                </c:pt>
                <c:pt idx="51">
                  <c:v>91.7999999999999</c:v>
                </c:pt>
                <c:pt idx="52">
                  <c:v>93.5999999999999</c:v>
                </c:pt>
                <c:pt idx="53">
                  <c:v>95.3999999999999</c:v>
                </c:pt>
                <c:pt idx="54">
                  <c:v>97.1999999999999</c:v>
                </c:pt>
                <c:pt idx="55">
                  <c:v>98.9999999999999</c:v>
                </c:pt>
                <c:pt idx="56">
                  <c:v>100.8</c:v>
                </c:pt>
                <c:pt idx="57">
                  <c:v>102.6</c:v>
                </c:pt>
                <c:pt idx="58">
                  <c:v>104.4</c:v>
                </c:pt>
                <c:pt idx="59">
                  <c:v>106.2</c:v>
                </c:pt>
                <c:pt idx="60">
                  <c:v>108.0</c:v>
                </c:pt>
                <c:pt idx="61">
                  <c:v>109.8</c:v>
                </c:pt>
                <c:pt idx="62">
                  <c:v>111.6</c:v>
                </c:pt>
                <c:pt idx="63">
                  <c:v>113.4</c:v>
                </c:pt>
                <c:pt idx="64">
                  <c:v>115.2</c:v>
                </c:pt>
                <c:pt idx="65">
                  <c:v>117.0</c:v>
                </c:pt>
                <c:pt idx="66">
                  <c:v>118.8</c:v>
                </c:pt>
                <c:pt idx="67">
                  <c:v>120.6</c:v>
                </c:pt>
                <c:pt idx="68">
                  <c:v>122.4</c:v>
                </c:pt>
                <c:pt idx="69">
                  <c:v>124.2</c:v>
                </c:pt>
                <c:pt idx="70">
                  <c:v>126.0</c:v>
                </c:pt>
                <c:pt idx="71">
                  <c:v>127.8</c:v>
                </c:pt>
                <c:pt idx="72">
                  <c:v>129.6</c:v>
                </c:pt>
                <c:pt idx="73">
                  <c:v>131.4</c:v>
                </c:pt>
                <c:pt idx="74">
                  <c:v>133.2</c:v>
                </c:pt>
                <c:pt idx="75">
                  <c:v>135.0</c:v>
                </c:pt>
                <c:pt idx="76">
                  <c:v>136.7999999999999</c:v>
                </c:pt>
                <c:pt idx="77">
                  <c:v>138.6</c:v>
                </c:pt>
                <c:pt idx="78">
                  <c:v>140.4</c:v>
                </c:pt>
                <c:pt idx="79">
                  <c:v>142.2</c:v>
                </c:pt>
                <c:pt idx="80">
                  <c:v>144.0</c:v>
                </c:pt>
                <c:pt idx="81">
                  <c:v>145.8</c:v>
                </c:pt>
                <c:pt idx="82">
                  <c:v>147.6</c:v>
                </c:pt>
                <c:pt idx="83">
                  <c:v>149.4</c:v>
                </c:pt>
                <c:pt idx="84">
                  <c:v>151.2</c:v>
                </c:pt>
                <c:pt idx="85">
                  <c:v>153.0</c:v>
                </c:pt>
                <c:pt idx="86">
                  <c:v>154.8</c:v>
                </c:pt>
                <c:pt idx="87">
                  <c:v>156.6</c:v>
                </c:pt>
                <c:pt idx="88">
                  <c:v>158.4</c:v>
                </c:pt>
                <c:pt idx="89">
                  <c:v>160.2</c:v>
                </c:pt>
                <c:pt idx="90">
                  <c:v>162.0000000000001</c:v>
                </c:pt>
                <c:pt idx="91">
                  <c:v>163.8000000000001</c:v>
                </c:pt>
                <c:pt idx="92">
                  <c:v>165.6000000000001</c:v>
                </c:pt>
                <c:pt idx="93">
                  <c:v>167.4000000000001</c:v>
                </c:pt>
                <c:pt idx="94">
                  <c:v>169.2000000000001</c:v>
                </c:pt>
                <c:pt idx="95">
                  <c:v>171.0000000000001</c:v>
                </c:pt>
                <c:pt idx="96">
                  <c:v>172.8000000000001</c:v>
                </c:pt>
                <c:pt idx="97">
                  <c:v>174.6000000000001</c:v>
                </c:pt>
                <c:pt idx="98">
                  <c:v>176.4000000000001</c:v>
                </c:pt>
                <c:pt idx="99">
                  <c:v>178.2000000000002</c:v>
                </c:pt>
                <c:pt idx="100">
                  <c:v>180.0000000000002</c:v>
                </c:pt>
              </c:numCache>
            </c:numRef>
          </c:cat>
          <c:val>
            <c:numRef>
              <c:f>listupdate!$M$3:$M$103</c:f>
              <c:numCache>
                <c:formatCode>General</c:formatCode>
                <c:ptCount val="101"/>
                <c:pt idx="0">
                  <c:v>0.0392198</c:v>
                </c:pt>
                <c:pt idx="1">
                  <c:v>0.0391384</c:v>
                </c:pt>
                <c:pt idx="2">
                  <c:v>0.0433208</c:v>
                </c:pt>
                <c:pt idx="3">
                  <c:v>0.0484185</c:v>
                </c:pt>
                <c:pt idx="4">
                  <c:v>0.0534136</c:v>
                </c:pt>
                <c:pt idx="5">
                  <c:v>0.0594872</c:v>
                </c:pt>
                <c:pt idx="6">
                  <c:v>0.0660505</c:v>
                </c:pt>
                <c:pt idx="7">
                  <c:v>0.071178</c:v>
                </c:pt>
                <c:pt idx="8">
                  <c:v>0.0775788</c:v>
                </c:pt>
                <c:pt idx="9">
                  <c:v>0.0843754</c:v>
                </c:pt>
                <c:pt idx="10">
                  <c:v>0.0911717</c:v>
                </c:pt>
                <c:pt idx="11">
                  <c:v>0.0959926</c:v>
                </c:pt>
                <c:pt idx="12">
                  <c:v>0.100252</c:v>
                </c:pt>
                <c:pt idx="13">
                  <c:v>0.108668</c:v>
                </c:pt>
                <c:pt idx="14">
                  <c:v>0.113993</c:v>
                </c:pt>
                <c:pt idx="15">
                  <c:v>0.123155</c:v>
                </c:pt>
                <c:pt idx="16">
                  <c:v>0.126889</c:v>
                </c:pt>
                <c:pt idx="17">
                  <c:v>0.131791</c:v>
                </c:pt>
                <c:pt idx="18">
                  <c:v>0.135193</c:v>
                </c:pt>
                <c:pt idx="19">
                  <c:v>0.144148</c:v>
                </c:pt>
                <c:pt idx="20">
                  <c:v>0.148335</c:v>
                </c:pt>
                <c:pt idx="21">
                  <c:v>0.152155</c:v>
                </c:pt>
                <c:pt idx="22">
                  <c:v>0.15687</c:v>
                </c:pt>
                <c:pt idx="23">
                  <c:v>0.161541</c:v>
                </c:pt>
                <c:pt idx="24">
                  <c:v>0.167892</c:v>
                </c:pt>
                <c:pt idx="25">
                  <c:v>0.176122</c:v>
                </c:pt>
                <c:pt idx="26">
                  <c:v>0.181189</c:v>
                </c:pt>
                <c:pt idx="27">
                  <c:v>0.185208</c:v>
                </c:pt>
                <c:pt idx="28">
                  <c:v>0.190649</c:v>
                </c:pt>
                <c:pt idx="29">
                  <c:v>0.195048</c:v>
                </c:pt>
                <c:pt idx="30">
                  <c:v>0.200388</c:v>
                </c:pt>
                <c:pt idx="31">
                  <c:v>0.205171</c:v>
                </c:pt>
                <c:pt idx="32">
                  <c:v>0.210378</c:v>
                </c:pt>
                <c:pt idx="33">
                  <c:v>0.218057</c:v>
                </c:pt>
                <c:pt idx="34">
                  <c:v>0.223797</c:v>
                </c:pt>
                <c:pt idx="35">
                  <c:v>0.228399</c:v>
                </c:pt>
                <c:pt idx="36">
                  <c:v>0.233576</c:v>
                </c:pt>
                <c:pt idx="37">
                  <c:v>0.240615</c:v>
                </c:pt>
                <c:pt idx="38">
                  <c:v>0.242968</c:v>
                </c:pt>
                <c:pt idx="39">
                  <c:v>0.250121</c:v>
                </c:pt>
                <c:pt idx="40">
                  <c:v>0.257163</c:v>
                </c:pt>
                <c:pt idx="41">
                  <c:v>0.263727</c:v>
                </c:pt>
                <c:pt idx="42">
                  <c:v>0.269063</c:v>
                </c:pt>
                <c:pt idx="43">
                  <c:v>0.272946</c:v>
                </c:pt>
                <c:pt idx="44">
                  <c:v>0.278036</c:v>
                </c:pt>
                <c:pt idx="45">
                  <c:v>0.284519</c:v>
                </c:pt>
                <c:pt idx="46">
                  <c:v>0.291357</c:v>
                </c:pt>
                <c:pt idx="47">
                  <c:v>0.296387</c:v>
                </c:pt>
                <c:pt idx="48">
                  <c:v>0.302239</c:v>
                </c:pt>
                <c:pt idx="49">
                  <c:v>0.307827</c:v>
                </c:pt>
                <c:pt idx="50">
                  <c:v>0.314061</c:v>
                </c:pt>
                <c:pt idx="51">
                  <c:v>0.319905</c:v>
                </c:pt>
                <c:pt idx="52">
                  <c:v>0.327478</c:v>
                </c:pt>
                <c:pt idx="53">
                  <c:v>0.332052</c:v>
                </c:pt>
                <c:pt idx="54">
                  <c:v>0.336757</c:v>
                </c:pt>
                <c:pt idx="55">
                  <c:v>0.340668</c:v>
                </c:pt>
                <c:pt idx="56">
                  <c:v>0.346049</c:v>
                </c:pt>
                <c:pt idx="57">
                  <c:v>0.352954</c:v>
                </c:pt>
                <c:pt idx="58">
                  <c:v>0.357946</c:v>
                </c:pt>
                <c:pt idx="59">
                  <c:v>0.365696</c:v>
                </c:pt>
                <c:pt idx="60">
                  <c:v>0.371304</c:v>
                </c:pt>
                <c:pt idx="61">
                  <c:v>0.376082</c:v>
                </c:pt>
                <c:pt idx="62">
                  <c:v>0.382474</c:v>
                </c:pt>
                <c:pt idx="63">
                  <c:v>0.389119</c:v>
                </c:pt>
                <c:pt idx="64">
                  <c:v>0.394327</c:v>
                </c:pt>
                <c:pt idx="65">
                  <c:v>0.398777</c:v>
                </c:pt>
                <c:pt idx="66">
                  <c:v>0.406125</c:v>
                </c:pt>
                <c:pt idx="67">
                  <c:v>0.412008</c:v>
                </c:pt>
                <c:pt idx="68">
                  <c:v>0.417039</c:v>
                </c:pt>
                <c:pt idx="69">
                  <c:v>0.424236</c:v>
                </c:pt>
                <c:pt idx="70">
                  <c:v>0.428384</c:v>
                </c:pt>
                <c:pt idx="71">
                  <c:v>0.43619</c:v>
                </c:pt>
                <c:pt idx="72">
                  <c:v>0.441528</c:v>
                </c:pt>
                <c:pt idx="73">
                  <c:v>0.448313</c:v>
                </c:pt>
                <c:pt idx="74">
                  <c:v>0.454622</c:v>
                </c:pt>
                <c:pt idx="75">
                  <c:v>0.460748</c:v>
                </c:pt>
                <c:pt idx="76">
                  <c:v>0.467431</c:v>
                </c:pt>
                <c:pt idx="77">
                  <c:v>0.471292</c:v>
                </c:pt>
                <c:pt idx="78">
                  <c:v>0.476896</c:v>
                </c:pt>
                <c:pt idx="79">
                  <c:v>0.481925</c:v>
                </c:pt>
                <c:pt idx="80">
                  <c:v>0.486507</c:v>
                </c:pt>
                <c:pt idx="81">
                  <c:v>0.493678</c:v>
                </c:pt>
                <c:pt idx="82">
                  <c:v>0.500083</c:v>
                </c:pt>
                <c:pt idx="83">
                  <c:v>0.506235</c:v>
                </c:pt>
                <c:pt idx="84">
                  <c:v>0.510658</c:v>
                </c:pt>
                <c:pt idx="85">
                  <c:v>0.51809</c:v>
                </c:pt>
                <c:pt idx="86">
                  <c:v>0.522044</c:v>
                </c:pt>
                <c:pt idx="87">
                  <c:v>0.526932</c:v>
                </c:pt>
                <c:pt idx="88">
                  <c:v>0.532901</c:v>
                </c:pt>
                <c:pt idx="89">
                  <c:v>0.538067</c:v>
                </c:pt>
                <c:pt idx="90">
                  <c:v>0.542551</c:v>
                </c:pt>
                <c:pt idx="91">
                  <c:v>0.547521</c:v>
                </c:pt>
                <c:pt idx="92">
                  <c:v>0.555288</c:v>
                </c:pt>
                <c:pt idx="93">
                  <c:v>0.560608</c:v>
                </c:pt>
                <c:pt idx="94">
                  <c:v>0.566649</c:v>
                </c:pt>
                <c:pt idx="95">
                  <c:v>0.570316</c:v>
                </c:pt>
                <c:pt idx="96">
                  <c:v>0.576279</c:v>
                </c:pt>
                <c:pt idx="97">
                  <c:v>0.58091</c:v>
                </c:pt>
                <c:pt idx="98">
                  <c:v>0.58518</c:v>
                </c:pt>
                <c:pt idx="99">
                  <c:v>0.592851</c:v>
                </c:pt>
                <c:pt idx="100">
                  <c:v>0.599427</c:v>
                </c:pt>
              </c:numCache>
            </c:numRef>
          </c:val>
        </c:ser>
        <c:ser>
          <c:idx val="0"/>
          <c:order val="1"/>
          <c:tx>
            <c:strRef>
              <c:f>listupdate!$P$2</c:f>
              <c:strCache>
                <c:ptCount val="1"/>
                <c:pt idx="0">
                  <c:v>2 K20X, AoS</c:v>
                </c:pt>
              </c:strCache>
            </c:strRef>
          </c:tx>
          <c:marker>
            <c:symbol val="none"/>
          </c:marker>
          <c:val>
            <c:numRef>
              <c:f>listupdate!$P$3:$P$103</c:f>
              <c:numCache>
                <c:formatCode>General</c:formatCode>
                <c:ptCount val="101"/>
                <c:pt idx="0">
                  <c:v>0.0402336</c:v>
                </c:pt>
                <c:pt idx="1">
                  <c:v>0.0450188</c:v>
                </c:pt>
                <c:pt idx="2">
                  <c:v>0.0525224</c:v>
                </c:pt>
                <c:pt idx="3">
                  <c:v>0.0649083</c:v>
                </c:pt>
                <c:pt idx="4">
                  <c:v>0.077233</c:v>
                </c:pt>
                <c:pt idx="5">
                  <c:v>0.0908637</c:v>
                </c:pt>
                <c:pt idx="6">
                  <c:v>0.10377</c:v>
                </c:pt>
                <c:pt idx="7">
                  <c:v>0.115972</c:v>
                </c:pt>
                <c:pt idx="8">
                  <c:v>0.126441</c:v>
                </c:pt>
                <c:pt idx="9">
                  <c:v>0.137005</c:v>
                </c:pt>
                <c:pt idx="10">
                  <c:v>0.147941</c:v>
                </c:pt>
                <c:pt idx="11">
                  <c:v>0.15765</c:v>
                </c:pt>
                <c:pt idx="12">
                  <c:v>0.168827</c:v>
                </c:pt>
                <c:pt idx="13">
                  <c:v>0.178559</c:v>
                </c:pt>
                <c:pt idx="14">
                  <c:v>0.189463</c:v>
                </c:pt>
                <c:pt idx="15">
                  <c:v>0.201062</c:v>
                </c:pt>
                <c:pt idx="16">
                  <c:v>0.210596</c:v>
                </c:pt>
                <c:pt idx="17">
                  <c:v>0.220415</c:v>
                </c:pt>
                <c:pt idx="18">
                  <c:v>0.231826</c:v>
                </c:pt>
                <c:pt idx="19">
                  <c:v>0.242591</c:v>
                </c:pt>
                <c:pt idx="20">
                  <c:v>0.252586</c:v>
                </c:pt>
                <c:pt idx="21">
                  <c:v>0.263389</c:v>
                </c:pt>
                <c:pt idx="22">
                  <c:v>0.274838</c:v>
                </c:pt>
                <c:pt idx="23">
                  <c:v>0.286301</c:v>
                </c:pt>
                <c:pt idx="24">
                  <c:v>0.295029</c:v>
                </c:pt>
                <c:pt idx="25">
                  <c:v>0.301492</c:v>
                </c:pt>
                <c:pt idx="26">
                  <c:v>0.310693</c:v>
                </c:pt>
                <c:pt idx="27">
                  <c:v>0.319287</c:v>
                </c:pt>
                <c:pt idx="28">
                  <c:v>0.328132</c:v>
                </c:pt>
                <c:pt idx="29">
                  <c:v>0.337468</c:v>
                </c:pt>
                <c:pt idx="30">
                  <c:v>0.341398</c:v>
                </c:pt>
                <c:pt idx="31">
                  <c:v>0.349494</c:v>
                </c:pt>
                <c:pt idx="32">
                  <c:v>0.357674</c:v>
                </c:pt>
                <c:pt idx="33">
                  <c:v>0.369651</c:v>
                </c:pt>
                <c:pt idx="34">
                  <c:v>0.377708</c:v>
                </c:pt>
                <c:pt idx="35">
                  <c:v>0.386375</c:v>
                </c:pt>
                <c:pt idx="36">
                  <c:v>0.395742</c:v>
                </c:pt>
                <c:pt idx="37">
                  <c:v>0.400653</c:v>
                </c:pt>
                <c:pt idx="38">
                  <c:v>0.409099</c:v>
                </c:pt>
                <c:pt idx="39">
                  <c:v>0.417995</c:v>
                </c:pt>
                <c:pt idx="40">
                  <c:v>0.427036</c:v>
                </c:pt>
                <c:pt idx="41">
                  <c:v>0.436406</c:v>
                </c:pt>
                <c:pt idx="42">
                  <c:v>0.444436</c:v>
                </c:pt>
                <c:pt idx="43">
                  <c:v>0.451877</c:v>
                </c:pt>
                <c:pt idx="44">
                  <c:v>0.459658</c:v>
                </c:pt>
                <c:pt idx="45">
                  <c:v>0.465595</c:v>
                </c:pt>
                <c:pt idx="46">
                  <c:v>0.475916</c:v>
                </c:pt>
                <c:pt idx="47">
                  <c:v>0.485968</c:v>
                </c:pt>
                <c:pt idx="48">
                  <c:v>0.492928</c:v>
                </c:pt>
                <c:pt idx="49">
                  <c:v>0.5005</c:v>
                </c:pt>
                <c:pt idx="50">
                  <c:v>0.512158</c:v>
                </c:pt>
                <c:pt idx="51">
                  <c:v>0.520856</c:v>
                </c:pt>
                <c:pt idx="52">
                  <c:v>0.532732</c:v>
                </c:pt>
                <c:pt idx="53">
                  <c:v>0.536046</c:v>
                </c:pt>
                <c:pt idx="54">
                  <c:v>0.545018</c:v>
                </c:pt>
                <c:pt idx="55">
                  <c:v>0.554698</c:v>
                </c:pt>
                <c:pt idx="56">
                  <c:v>0.562868</c:v>
                </c:pt>
                <c:pt idx="57">
                  <c:v>0.575269</c:v>
                </c:pt>
                <c:pt idx="58">
                  <c:v>0.584763</c:v>
                </c:pt>
                <c:pt idx="59">
                  <c:v>0.594409</c:v>
                </c:pt>
                <c:pt idx="60">
                  <c:v>0.603589</c:v>
                </c:pt>
                <c:pt idx="61">
                  <c:v>0.613666</c:v>
                </c:pt>
                <c:pt idx="62">
                  <c:v>0.619915</c:v>
                </c:pt>
                <c:pt idx="63">
                  <c:v>0.632108</c:v>
                </c:pt>
                <c:pt idx="64">
                  <c:v>0.64253</c:v>
                </c:pt>
                <c:pt idx="65">
                  <c:v>0.653424</c:v>
                </c:pt>
                <c:pt idx="66">
                  <c:v>0.663324</c:v>
                </c:pt>
                <c:pt idx="67">
                  <c:v>0.673889</c:v>
                </c:pt>
                <c:pt idx="68">
                  <c:v>0.684304</c:v>
                </c:pt>
                <c:pt idx="69">
                  <c:v>0.695249</c:v>
                </c:pt>
                <c:pt idx="70">
                  <c:v>0.704723</c:v>
                </c:pt>
                <c:pt idx="71">
                  <c:v>0.716599</c:v>
                </c:pt>
                <c:pt idx="72">
                  <c:v>0.726199</c:v>
                </c:pt>
                <c:pt idx="73">
                  <c:v>0.734234</c:v>
                </c:pt>
                <c:pt idx="74">
                  <c:v>0.741513</c:v>
                </c:pt>
                <c:pt idx="75">
                  <c:v>0.751699</c:v>
                </c:pt>
                <c:pt idx="76">
                  <c:v>0.761696</c:v>
                </c:pt>
                <c:pt idx="77">
                  <c:v>0.771969</c:v>
                </c:pt>
                <c:pt idx="78">
                  <c:v>0.78242</c:v>
                </c:pt>
                <c:pt idx="79">
                  <c:v>0.791006</c:v>
                </c:pt>
                <c:pt idx="80">
                  <c:v>0.802732</c:v>
                </c:pt>
                <c:pt idx="81">
                  <c:v>0.812546</c:v>
                </c:pt>
                <c:pt idx="82">
                  <c:v>0.822677</c:v>
                </c:pt>
                <c:pt idx="83">
                  <c:v>0.832579</c:v>
                </c:pt>
                <c:pt idx="84">
                  <c:v>0.841914</c:v>
                </c:pt>
                <c:pt idx="85">
                  <c:v>0.851303</c:v>
                </c:pt>
                <c:pt idx="86">
                  <c:v>0.860078</c:v>
                </c:pt>
                <c:pt idx="87">
                  <c:v>0.87034</c:v>
                </c:pt>
                <c:pt idx="88">
                  <c:v>0.882853</c:v>
                </c:pt>
                <c:pt idx="89">
                  <c:v>0.887758</c:v>
                </c:pt>
                <c:pt idx="90">
                  <c:v>0.895994</c:v>
                </c:pt>
                <c:pt idx="91">
                  <c:v>0.90455</c:v>
                </c:pt>
                <c:pt idx="92">
                  <c:v>0.912857</c:v>
                </c:pt>
                <c:pt idx="93">
                  <c:v>0.920702</c:v>
                </c:pt>
                <c:pt idx="94">
                  <c:v>0.928884</c:v>
                </c:pt>
                <c:pt idx="95">
                  <c:v>0.93661</c:v>
                </c:pt>
                <c:pt idx="96">
                  <c:v>0.945633</c:v>
                </c:pt>
                <c:pt idx="97">
                  <c:v>0.954765</c:v>
                </c:pt>
                <c:pt idx="98">
                  <c:v>0.963294</c:v>
                </c:pt>
                <c:pt idx="99">
                  <c:v>0.973733</c:v>
                </c:pt>
                <c:pt idx="100">
                  <c:v>0.983849</c:v>
                </c:pt>
              </c:numCache>
            </c:numRef>
          </c:val>
        </c:ser>
        <c:ser>
          <c:idx val="1"/>
          <c:order val="2"/>
          <c:tx>
            <c:strRef>
              <c:f>listupdate!$S$2</c:f>
              <c:strCache>
                <c:ptCount val="1"/>
                <c:pt idx="0">
                  <c:v>2 K20X, compress</c:v>
                </c:pt>
              </c:strCache>
            </c:strRef>
          </c:tx>
          <c:marker>
            <c:symbol val="none"/>
          </c:marker>
          <c:val>
            <c:numRef>
              <c:f>listupdate!$S$3:$S$103</c:f>
              <c:numCache>
                <c:formatCode>General</c:formatCode>
                <c:ptCount val="101"/>
                <c:pt idx="0">
                  <c:v>0.0543037</c:v>
                </c:pt>
                <c:pt idx="1">
                  <c:v>0.0596902</c:v>
                </c:pt>
                <c:pt idx="2">
                  <c:v>0.0652136</c:v>
                </c:pt>
                <c:pt idx="3">
                  <c:v>0.0720036</c:v>
                </c:pt>
                <c:pt idx="4">
                  <c:v>0.079615</c:v>
                </c:pt>
                <c:pt idx="5">
                  <c:v>0.0871416</c:v>
                </c:pt>
                <c:pt idx="6">
                  <c:v>0.0944972</c:v>
                </c:pt>
                <c:pt idx="7">
                  <c:v>0.102713</c:v>
                </c:pt>
                <c:pt idx="8">
                  <c:v>0.108203</c:v>
                </c:pt>
                <c:pt idx="9">
                  <c:v>0.113861</c:v>
                </c:pt>
                <c:pt idx="10">
                  <c:v>0.119619</c:v>
                </c:pt>
                <c:pt idx="11">
                  <c:v>0.12592</c:v>
                </c:pt>
                <c:pt idx="12">
                  <c:v>0.133383</c:v>
                </c:pt>
                <c:pt idx="13">
                  <c:v>0.136421</c:v>
                </c:pt>
                <c:pt idx="14">
                  <c:v>0.142494</c:v>
                </c:pt>
                <c:pt idx="15">
                  <c:v>0.148002</c:v>
                </c:pt>
                <c:pt idx="16">
                  <c:v>0.153235</c:v>
                </c:pt>
                <c:pt idx="17">
                  <c:v>0.160056</c:v>
                </c:pt>
                <c:pt idx="18">
                  <c:v>0.164359</c:v>
                </c:pt>
                <c:pt idx="19">
                  <c:v>0.171538</c:v>
                </c:pt>
                <c:pt idx="20">
                  <c:v>0.178621</c:v>
                </c:pt>
                <c:pt idx="21">
                  <c:v>0.184031</c:v>
                </c:pt>
                <c:pt idx="22">
                  <c:v>0.190976</c:v>
                </c:pt>
                <c:pt idx="23">
                  <c:v>0.196216</c:v>
                </c:pt>
                <c:pt idx="24">
                  <c:v>0.203574</c:v>
                </c:pt>
                <c:pt idx="25">
                  <c:v>0.209895</c:v>
                </c:pt>
                <c:pt idx="26">
                  <c:v>0.217779</c:v>
                </c:pt>
                <c:pt idx="27">
                  <c:v>0.219647</c:v>
                </c:pt>
                <c:pt idx="28">
                  <c:v>0.223017</c:v>
                </c:pt>
                <c:pt idx="29">
                  <c:v>0.233677</c:v>
                </c:pt>
                <c:pt idx="30">
                  <c:v>0.236899</c:v>
                </c:pt>
                <c:pt idx="31">
                  <c:v>0.242577</c:v>
                </c:pt>
                <c:pt idx="32">
                  <c:v>0.247561</c:v>
                </c:pt>
                <c:pt idx="33">
                  <c:v>0.254057</c:v>
                </c:pt>
                <c:pt idx="34">
                  <c:v>0.260449</c:v>
                </c:pt>
                <c:pt idx="35">
                  <c:v>0.264894</c:v>
                </c:pt>
                <c:pt idx="36">
                  <c:v>0.273027</c:v>
                </c:pt>
                <c:pt idx="37">
                  <c:v>0.280905</c:v>
                </c:pt>
                <c:pt idx="38">
                  <c:v>0.284566</c:v>
                </c:pt>
                <c:pt idx="39">
                  <c:v>0.291457</c:v>
                </c:pt>
                <c:pt idx="40">
                  <c:v>0.297847</c:v>
                </c:pt>
                <c:pt idx="41">
                  <c:v>0.305388</c:v>
                </c:pt>
                <c:pt idx="42">
                  <c:v>0.310873</c:v>
                </c:pt>
                <c:pt idx="43">
                  <c:v>0.31685</c:v>
                </c:pt>
                <c:pt idx="44">
                  <c:v>0.322577</c:v>
                </c:pt>
                <c:pt idx="45">
                  <c:v>0.32812</c:v>
                </c:pt>
                <c:pt idx="46">
                  <c:v>0.33602</c:v>
                </c:pt>
                <c:pt idx="47">
                  <c:v>0.341335</c:v>
                </c:pt>
                <c:pt idx="48">
                  <c:v>0.348987</c:v>
                </c:pt>
                <c:pt idx="49">
                  <c:v>0.352408</c:v>
                </c:pt>
                <c:pt idx="50">
                  <c:v>0.35984</c:v>
                </c:pt>
                <c:pt idx="51">
                  <c:v>0.367327</c:v>
                </c:pt>
                <c:pt idx="52">
                  <c:v>0.372487</c:v>
                </c:pt>
                <c:pt idx="53">
                  <c:v>0.380926</c:v>
                </c:pt>
                <c:pt idx="54">
                  <c:v>0.384843</c:v>
                </c:pt>
                <c:pt idx="55">
                  <c:v>0.389851</c:v>
                </c:pt>
                <c:pt idx="56">
                  <c:v>0.396346</c:v>
                </c:pt>
                <c:pt idx="57">
                  <c:v>0.401438</c:v>
                </c:pt>
                <c:pt idx="58">
                  <c:v>0.40999</c:v>
                </c:pt>
                <c:pt idx="59">
                  <c:v>0.416768</c:v>
                </c:pt>
                <c:pt idx="60">
                  <c:v>0.420772</c:v>
                </c:pt>
                <c:pt idx="61">
                  <c:v>0.43001</c:v>
                </c:pt>
                <c:pt idx="62">
                  <c:v>0.436147</c:v>
                </c:pt>
                <c:pt idx="63">
                  <c:v>0.440191</c:v>
                </c:pt>
                <c:pt idx="64">
                  <c:v>0.448319</c:v>
                </c:pt>
                <c:pt idx="65">
                  <c:v>0.452684</c:v>
                </c:pt>
                <c:pt idx="66">
                  <c:v>0.460967</c:v>
                </c:pt>
                <c:pt idx="67">
                  <c:v>0.467118</c:v>
                </c:pt>
                <c:pt idx="68">
                  <c:v>0.475133</c:v>
                </c:pt>
                <c:pt idx="69">
                  <c:v>0.480513</c:v>
                </c:pt>
                <c:pt idx="70">
                  <c:v>0.48721</c:v>
                </c:pt>
                <c:pt idx="71">
                  <c:v>0.493526</c:v>
                </c:pt>
                <c:pt idx="72">
                  <c:v>0.496931</c:v>
                </c:pt>
                <c:pt idx="73">
                  <c:v>0.505336</c:v>
                </c:pt>
                <c:pt idx="74">
                  <c:v>0.511422</c:v>
                </c:pt>
                <c:pt idx="75">
                  <c:v>0.516296</c:v>
                </c:pt>
                <c:pt idx="76">
                  <c:v>0.5256</c:v>
                </c:pt>
                <c:pt idx="77">
                  <c:v>0.529498</c:v>
                </c:pt>
                <c:pt idx="78">
                  <c:v>0.537177</c:v>
                </c:pt>
                <c:pt idx="79">
                  <c:v>0.541113</c:v>
                </c:pt>
                <c:pt idx="80">
                  <c:v>0.550636</c:v>
                </c:pt>
                <c:pt idx="81">
                  <c:v>0.55561</c:v>
                </c:pt>
                <c:pt idx="82">
                  <c:v>0.56292</c:v>
                </c:pt>
                <c:pt idx="83">
                  <c:v>0.56898</c:v>
                </c:pt>
                <c:pt idx="84">
                  <c:v>0.576828</c:v>
                </c:pt>
                <c:pt idx="85">
                  <c:v>0.581853</c:v>
                </c:pt>
                <c:pt idx="86">
                  <c:v>0.584989</c:v>
                </c:pt>
                <c:pt idx="87">
                  <c:v>0.592178</c:v>
                </c:pt>
                <c:pt idx="88">
                  <c:v>0.599161</c:v>
                </c:pt>
                <c:pt idx="89">
                  <c:v>0.604891</c:v>
                </c:pt>
                <c:pt idx="90">
                  <c:v>0.608733</c:v>
                </c:pt>
                <c:pt idx="91">
                  <c:v>0.61662</c:v>
                </c:pt>
                <c:pt idx="92">
                  <c:v>0.624161</c:v>
                </c:pt>
                <c:pt idx="93">
                  <c:v>0.628721</c:v>
                </c:pt>
                <c:pt idx="94">
                  <c:v>0.635098</c:v>
                </c:pt>
                <c:pt idx="95">
                  <c:v>0.641894</c:v>
                </c:pt>
                <c:pt idx="96">
                  <c:v>0.644818</c:v>
                </c:pt>
                <c:pt idx="97">
                  <c:v>0.651718</c:v>
                </c:pt>
                <c:pt idx="98">
                  <c:v>0.658553</c:v>
                </c:pt>
                <c:pt idx="99">
                  <c:v>0.665332</c:v>
                </c:pt>
                <c:pt idx="100">
                  <c:v>0.672377</c:v>
                </c:pt>
              </c:numCache>
            </c:numRef>
          </c:val>
        </c:ser>
        <c:marker val="1"/>
        <c:axId val="214924376"/>
        <c:axId val="321485800"/>
      </c:lineChart>
      <c:catAx>
        <c:axId val="2149243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Angle, degrees</a:t>
                </a:r>
              </a:p>
            </c:rich>
          </c:tx>
          <c:layout/>
        </c:title>
        <c:numFmt formatCode="General" sourceLinked="1"/>
        <c:tickLblPos val="nextTo"/>
        <c:crossAx val="321485800"/>
        <c:crosses val="autoZero"/>
        <c:auto val="1"/>
        <c:lblAlgn val="ctr"/>
        <c:lblOffset val="100"/>
      </c:catAx>
      <c:valAx>
        <c:axId val="32148580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Time, s</a:t>
                </a:r>
              </a:p>
            </c:rich>
          </c:tx>
          <c:layout/>
        </c:title>
        <c:numFmt formatCode="General" sourceLinked="1"/>
        <c:tickLblPos val="nextTo"/>
        <c:crossAx val="21492437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3"/>
          <c:order val="0"/>
          <c:tx>
            <c:strRef>
              <c:f>listupdate!$L$2</c:f>
              <c:strCache>
                <c:ptCount val="1"/>
                <c:pt idx="0">
                  <c:v>4 M2070, SoA</c:v>
                </c:pt>
              </c:strCache>
            </c:strRef>
          </c:tx>
          <c:marker>
            <c:symbol val="none"/>
          </c:marker>
          <c:cat>
            <c:numRef>
              <c:f>listupdate!$A$3:$A$103</c:f>
              <c:numCache>
                <c:formatCode>General</c:formatCode>
                <c:ptCount val="101"/>
                <c:pt idx="0">
                  <c:v>0.0</c:v>
                </c:pt>
                <c:pt idx="1">
                  <c:v>1.8</c:v>
                </c:pt>
                <c:pt idx="2">
                  <c:v>3.6</c:v>
                </c:pt>
                <c:pt idx="3">
                  <c:v>5.4</c:v>
                </c:pt>
                <c:pt idx="4">
                  <c:v>7.2</c:v>
                </c:pt>
                <c:pt idx="5">
                  <c:v>9.0</c:v>
                </c:pt>
                <c:pt idx="6">
                  <c:v>10.8</c:v>
                </c:pt>
                <c:pt idx="7">
                  <c:v>12.6</c:v>
                </c:pt>
                <c:pt idx="8">
                  <c:v>14.4</c:v>
                </c:pt>
                <c:pt idx="9">
                  <c:v>16.2</c:v>
                </c:pt>
                <c:pt idx="10">
                  <c:v>18.0</c:v>
                </c:pt>
                <c:pt idx="11">
                  <c:v>19.8</c:v>
                </c:pt>
                <c:pt idx="12">
                  <c:v>21.6</c:v>
                </c:pt>
                <c:pt idx="13">
                  <c:v>23.40000000000001</c:v>
                </c:pt>
                <c:pt idx="14">
                  <c:v>25.20000000000001</c:v>
                </c:pt>
                <c:pt idx="15">
                  <c:v>27.00000000000001</c:v>
                </c:pt>
                <c:pt idx="16">
                  <c:v>28.80000000000001</c:v>
                </c:pt>
                <c:pt idx="17">
                  <c:v>30.60000000000001</c:v>
                </c:pt>
                <c:pt idx="18">
                  <c:v>32.40000000000001</c:v>
                </c:pt>
                <c:pt idx="19">
                  <c:v>34.2</c:v>
                </c:pt>
                <c:pt idx="20">
                  <c:v>36.0</c:v>
                </c:pt>
                <c:pt idx="21">
                  <c:v>37.8</c:v>
                </c:pt>
                <c:pt idx="22">
                  <c:v>39.6</c:v>
                </c:pt>
                <c:pt idx="23">
                  <c:v>41.4</c:v>
                </c:pt>
                <c:pt idx="24">
                  <c:v>43.19999999999998</c:v>
                </c:pt>
                <c:pt idx="25">
                  <c:v>44.99999999999998</c:v>
                </c:pt>
                <c:pt idx="26">
                  <c:v>46.79999999999998</c:v>
                </c:pt>
                <c:pt idx="27">
                  <c:v>48.59999999999998</c:v>
                </c:pt>
                <c:pt idx="28">
                  <c:v>50.39999999999997</c:v>
                </c:pt>
                <c:pt idx="29">
                  <c:v>52.19999999999998</c:v>
                </c:pt>
                <c:pt idx="30">
                  <c:v>53.99999999999997</c:v>
                </c:pt>
                <c:pt idx="31">
                  <c:v>55.79999999999996</c:v>
                </c:pt>
                <c:pt idx="32">
                  <c:v>57.59999999999996</c:v>
                </c:pt>
                <c:pt idx="33">
                  <c:v>59.39999999999996</c:v>
                </c:pt>
                <c:pt idx="34">
                  <c:v>61.19999999999996</c:v>
                </c:pt>
                <c:pt idx="35">
                  <c:v>62.99999999999995</c:v>
                </c:pt>
                <c:pt idx="36">
                  <c:v>64.79999999999996</c:v>
                </c:pt>
                <c:pt idx="37">
                  <c:v>66.59999999999996</c:v>
                </c:pt>
                <c:pt idx="38">
                  <c:v>68.39999999999994</c:v>
                </c:pt>
                <c:pt idx="39">
                  <c:v>70.19999999999994</c:v>
                </c:pt>
                <c:pt idx="40">
                  <c:v>71.99999999999998</c:v>
                </c:pt>
                <c:pt idx="41">
                  <c:v>73.79999999999996</c:v>
                </c:pt>
                <c:pt idx="42">
                  <c:v>75.59999999999993</c:v>
                </c:pt>
                <c:pt idx="43">
                  <c:v>77.39999999999993</c:v>
                </c:pt>
                <c:pt idx="44">
                  <c:v>79.19999999999993</c:v>
                </c:pt>
                <c:pt idx="45">
                  <c:v>80.99999999999992</c:v>
                </c:pt>
                <c:pt idx="46">
                  <c:v>82.79999999999992</c:v>
                </c:pt>
                <c:pt idx="47">
                  <c:v>84.59999999999992</c:v>
                </c:pt>
                <c:pt idx="48">
                  <c:v>86.39999999999992</c:v>
                </c:pt>
                <c:pt idx="49">
                  <c:v>88.19999999999991</c:v>
                </c:pt>
                <c:pt idx="50">
                  <c:v>89.9999999999999</c:v>
                </c:pt>
                <c:pt idx="51">
                  <c:v>91.7999999999999</c:v>
                </c:pt>
                <c:pt idx="52">
                  <c:v>93.5999999999999</c:v>
                </c:pt>
                <c:pt idx="53">
                  <c:v>95.3999999999999</c:v>
                </c:pt>
                <c:pt idx="54">
                  <c:v>97.1999999999999</c:v>
                </c:pt>
                <c:pt idx="55">
                  <c:v>98.9999999999999</c:v>
                </c:pt>
                <c:pt idx="56">
                  <c:v>100.8</c:v>
                </c:pt>
                <c:pt idx="57">
                  <c:v>102.6</c:v>
                </c:pt>
                <c:pt idx="58">
                  <c:v>104.4</c:v>
                </c:pt>
                <c:pt idx="59">
                  <c:v>106.2</c:v>
                </c:pt>
                <c:pt idx="60">
                  <c:v>108.0</c:v>
                </c:pt>
                <c:pt idx="61">
                  <c:v>109.8</c:v>
                </c:pt>
                <c:pt idx="62">
                  <c:v>111.6</c:v>
                </c:pt>
                <c:pt idx="63">
                  <c:v>113.4</c:v>
                </c:pt>
                <c:pt idx="64">
                  <c:v>115.2</c:v>
                </c:pt>
                <c:pt idx="65">
                  <c:v>117.0</c:v>
                </c:pt>
                <c:pt idx="66">
                  <c:v>118.8</c:v>
                </c:pt>
                <c:pt idx="67">
                  <c:v>120.6</c:v>
                </c:pt>
                <c:pt idx="68">
                  <c:v>122.4</c:v>
                </c:pt>
                <c:pt idx="69">
                  <c:v>124.2</c:v>
                </c:pt>
                <c:pt idx="70">
                  <c:v>126.0</c:v>
                </c:pt>
                <c:pt idx="71">
                  <c:v>127.8</c:v>
                </c:pt>
                <c:pt idx="72">
                  <c:v>129.6</c:v>
                </c:pt>
                <c:pt idx="73">
                  <c:v>131.4</c:v>
                </c:pt>
                <c:pt idx="74">
                  <c:v>133.2</c:v>
                </c:pt>
                <c:pt idx="75">
                  <c:v>135.0</c:v>
                </c:pt>
                <c:pt idx="76">
                  <c:v>136.7999999999999</c:v>
                </c:pt>
                <c:pt idx="77">
                  <c:v>138.6</c:v>
                </c:pt>
                <c:pt idx="78">
                  <c:v>140.4</c:v>
                </c:pt>
                <c:pt idx="79">
                  <c:v>142.2</c:v>
                </c:pt>
                <c:pt idx="80">
                  <c:v>144.0</c:v>
                </c:pt>
                <c:pt idx="81">
                  <c:v>145.8</c:v>
                </c:pt>
                <c:pt idx="82">
                  <c:v>147.6</c:v>
                </c:pt>
                <c:pt idx="83">
                  <c:v>149.4</c:v>
                </c:pt>
                <c:pt idx="84">
                  <c:v>151.2</c:v>
                </c:pt>
                <c:pt idx="85">
                  <c:v>153.0</c:v>
                </c:pt>
                <c:pt idx="86">
                  <c:v>154.8</c:v>
                </c:pt>
                <c:pt idx="87">
                  <c:v>156.6</c:v>
                </c:pt>
                <c:pt idx="88">
                  <c:v>158.4</c:v>
                </c:pt>
                <c:pt idx="89">
                  <c:v>160.2</c:v>
                </c:pt>
                <c:pt idx="90">
                  <c:v>162.0000000000001</c:v>
                </c:pt>
                <c:pt idx="91">
                  <c:v>163.8000000000001</c:v>
                </c:pt>
                <c:pt idx="92">
                  <c:v>165.6000000000001</c:v>
                </c:pt>
                <c:pt idx="93">
                  <c:v>167.4000000000001</c:v>
                </c:pt>
                <c:pt idx="94">
                  <c:v>169.2000000000001</c:v>
                </c:pt>
                <c:pt idx="95">
                  <c:v>171.0000000000001</c:v>
                </c:pt>
                <c:pt idx="96">
                  <c:v>172.8000000000001</c:v>
                </c:pt>
                <c:pt idx="97">
                  <c:v>174.6000000000001</c:v>
                </c:pt>
                <c:pt idx="98">
                  <c:v>176.4000000000001</c:v>
                </c:pt>
                <c:pt idx="99">
                  <c:v>178.2000000000002</c:v>
                </c:pt>
                <c:pt idx="100">
                  <c:v>180.0000000000002</c:v>
                </c:pt>
              </c:numCache>
            </c:numRef>
          </c:cat>
          <c:val>
            <c:numRef>
              <c:f>listupdate!$L$3:$L$103</c:f>
              <c:numCache>
                <c:formatCode>General</c:formatCode>
                <c:ptCount val="101"/>
                <c:pt idx="0">
                  <c:v>0.245874</c:v>
                </c:pt>
                <c:pt idx="1">
                  <c:v>0.289286</c:v>
                </c:pt>
                <c:pt idx="2">
                  <c:v>0.293049</c:v>
                </c:pt>
                <c:pt idx="3">
                  <c:v>0.297173</c:v>
                </c:pt>
                <c:pt idx="4">
                  <c:v>0.302379</c:v>
                </c:pt>
                <c:pt idx="5">
                  <c:v>0.314993</c:v>
                </c:pt>
                <c:pt idx="6">
                  <c:v>0.328187</c:v>
                </c:pt>
                <c:pt idx="7">
                  <c:v>0.346459</c:v>
                </c:pt>
                <c:pt idx="8">
                  <c:v>0.361136</c:v>
                </c:pt>
                <c:pt idx="9">
                  <c:v>0.369655</c:v>
                </c:pt>
                <c:pt idx="10">
                  <c:v>0.375473</c:v>
                </c:pt>
                <c:pt idx="11">
                  <c:v>0.387114</c:v>
                </c:pt>
                <c:pt idx="12">
                  <c:v>0.397546</c:v>
                </c:pt>
                <c:pt idx="13">
                  <c:v>0.411328</c:v>
                </c:pt>
                <c:pt idx="14">
                  <c:v>0.427031</c:v>
                </c:pt>
                <c:pt idx="15">
                  <c:v>0.440782</c:v>
                </c:pt>
                <c:pt idx="16">
                  <c:v>0.459114</c:v>
                </c:pt>
                <c:pt idx="17">
                  <c:v>0.472452</c:v>
                </c:pt>
                <c:pt idx="18">
                  <c:v>0.488221</c:v>
                </c:pt>
                <c:pt idx="19">
                  <c:v>0.502646</c:v>
                </c:pt>
                <c:pt idx="20">
                  <c:v>0.521337</c:v>
                </c:pt>
                <c:pt idx="21">
                  <c:v>0.53438</c:v>
                </c:pt>
                <c:pt idx="22">
                  <c:v>0.55319</c:v>
                </c:pt>
                <c:pt idx="23">
                  <c:v>0.571054</c:v>
                </c:pt>
                <c:pt idx="24">
                  <c:v>0.586005</c:v>
                </c:pt>
                <c:pt idx="25">
                  <c:v>0.598941</c:v>
                </c:pt>
                <c:pt idx="26">
                  <c:v>0.610313</c:v>
                </c:pt>
                <c:pt idx="27">
                  <c:v>0.619507</c:v>
                </c:pt>
                <c:pt idx="28">
                  <c:v>0.631912</c:v>
                </c:pt>
                <c:pt idx="29">
                  <c:v>0.646007</c:v>
                </c:pt>
                <c:pt idx="30">
                  <c:v>0.654634</c:v>
                </c:pt>
                <c:pt idx="31">
                  <c:v>0.660411</c:v>
                </c:pt>
                <c:pt idx="32">
                  <c:v>0.668444</c:v>
                </c:pt>
                <c:pt idx="33">
                  <c:v>0.671849</c:v>
                </c:pt>
                <c:pt idx="34">
                  <c:v>0.682649</c:v>
                </c:pt>
                <c:pt idx="35">
                  <c:v>0.690952</c:v>
                </c:pt>
                <c:pt idx="36">
                  <c:v>0.699284</c:v>
                </c:pt>
                <c:pt idx="37">
                  <c:v>0.708522</c:v>
                </c:pt>
                <c:pt idx="38">
                  <c:v>0.720737</c:v>
                </c:pt>
                <c:pt idx="39">
                  <c:v>0.728769</c:v>
                </c:pt>
                <c:pt idx="40">
                  <c:v>0.733999</c:v>
                </c:pt>
                <c:pt idx="41">
                  <c:v>0.73216</c:v>
                </c:pt>
                <c:pt idx="42">
                  <c:v>0.742335</c:v>
                </c:pt>
                <c:pt idx="43">
                  <c:v>0.745691</c:v>
                </c:pt>
                <c:pt idx="44">
                  <c:v>0.750363</c:v>
                </c:pt>
                <c:pt idx="45">
                  <c:v>0.753266</c:v>
                </c:pt>
                <c:pt idx="46">
                  <c:v>0.759323</c:v>
                </c:pt>
                <c:pt idx="47">
                  <c:v>0.76571</c:v>
                </c:pt>
                <c:pt idx="48">
                  <c:v>0.768968</c:v>
                </c:pt>
                <c:pt idx="49">
                  <c:v>0.784116</c:v>
                </c:pt>
                <c:pt idx="50">
                  <c:v>0.799713</c:v>
                </c:pt>
                <c:pt idx="51">
                  <c:v>0.79391</c:v>
                </c:pt>
                <c:pt idx="52">
                  <c:v>0.795708</c:v>
                </c:pt>
                <c:pt idx="53">
                  <c:v>0.790924</c:v>
                </c:pt>
                <c:pt idx="54">
                  <c:v>0.799403</c:v>
                </c:pt>
                <c:pt idx="55">
                  <c:v>0.813854</c:v>
                </c:pt>
                <c:pt idx="56">
                  <c:v>0.825752</c:v>
                </c:pt>
                <c:pt idx="57">
                  <c:v>0.837128</c:v>
                </c:pt>
                <c:pt idx="58">
                  <c:v>0.842987</c:v>
                </c:pt>
                <c:pt idx="59">
                  <c:v>0.851396</c:v>
                </c:pt>
                <c:pt idx="60">
                  <c:v>0.856069</c:v>
                </c:pt>
                <c:pt idx="61">
                  <c:v>0.86723</c:v>
                </c:pt>
                <c:pt idx="62">
                  <c:v>0.875904</c:v>
                </c:pt>
                <c:pt idx="63">
                  <c:v>0.88221</c:v>
                </c:pt>
                <c:pt idx="64">
                  <c:v>0.88941</c:v>
                </c:pt>
                <c:pt idx="65">
                  <c:v>0.900216</c:v>
                </c:pt>
                <c:pt idx="66">
                  <c:v>0.913126</c:v>
                </c:pt>
                <c:pt idx="67">
                  <c:v>0.926667</c:v>
                </c:pt>
                <c:pt idx="68">
                  <c:v>0.929326</c:v>
                </c:pt>
                <c:pt idx="69">
                  <c:v>0.928394</c:v>
                </c:pt>
                <c:pt idx="70">
                  <c:v>0.931238</c:v>
                </c:pt>
                <c:pt idx="71">
                  <c:v>0.93556</c:v>
                </c:pt>
                <c:pt idx="72">
                  <c:v>0.93938</c:v>
                </c:pt>
                <c:pt idx="73">
                  <c:v>0.941448</c:v>
                </c:pt>
                <c:pt idx="74">
                  <c:v>0.947728</c:v>
                </c:pt>
                <c:pt idx="75">
                  <c:v>0.945259</c:v>
                </c:pt>
                <c:pt idx="76">
                  <c:v>0.953649</c:v>
                </c:pt>
                <c:pt idx="77">
                  <c:v>0.946105</c:v>
                </c:pt>
                <c:pt idx="78">
                  <c:v>0.94225</c:v>
                </c:pt>
                <c:pt idx="79">
                  <c:v>0.936612</c:v>
                </c:pt>
                <c:pt idx="80">
                  <c:v>0.93417</c:v>
                </c:pt>
                <c:pt idx="81">
                  <c:v>0.937043</c:v>
                </c:pt>
                <c:pt idx="82">
                  <c:v>0.925452</c:v>
                </c:pt>
                <c:pt idx="83">
                  <c:v>0.920972</c:v>
                </c:pt>
                <c:pt idx="84">
                  <c:v>0.918638</c:v>
                </c:pt>
                <c:pt idx="85">
                  <c:v>0.916725</c:v>
                </c:pt>
                <c:pt idx="86">
                  <c:v>0.91118</c:v>
                </c:pt>
                <c:pt idx="87">
                  <c:v>0.907832</c:v>
                </c:pt>
                <c:pt idx="88">
                  <c:v>0.90942</c:v>
                </c:pt>
                <c:pt idx="89">
                  <c:v>0.909951</c:v>
                </c:pt>
                <c:pt idx="90">
                  <c:v>0.904299</c:v>
                </c:pt>
                <c:pt idx="91">
                  <c:v>0.904584</c:v>
                </c:pt>
                <c:pt idx="92">
                  <c:v>0.899084</c:v>
                </c:pt>
                <c:pt idx="93">
                  <c:v>0.893387</c:v>
                </c:pt>
                <c:pt idx="94">
                  <c:v>0.891231</c:v>
                </c:pt>
                <c:pt idx="95">
                  <c:v>0.888097</c:v>
                </c:pt>
                <c:pt idx="96">
                  <c:v>0.88022</c:v>
                </c:pt>
                <c:pt idx="97">
                  <c:v>0.867778</c:v>
                </c:pt>
                <c:pt idx="98">
                  <c:v>0.85912</c:v>
                </c:pt>
                <c:pt idx="99">
                  <c:v>0.857812</c:v>
                </c:pt>
                <c:pt idx="100">
                  <c:v>0.860369</c:v>
                </c:pt>
              </c:numCache>
            </c:numRef>
          </c:val>
        </c:ser>
        <c:ser>
          <c:idx val="0"/>
          <c:order val="1"/>
          <c:tx>
            <c:strRef>
              <c:f>'sysmem-JUDGE'!$E$2</c:f>
              <c:strCache>
                <c:ptCount val="1"/>
                <c:pt idx="0">
                  <c:v>4 M2070, baseline</c:v>
                </c:pt>
              </c:strCache>
            </c:strRef>
          </c:tx>
          <c:marker>
            <c:symbol val="none"/>
          </c:marker>
          <c:val>
            <c:numRef>
              <c:f>'sysmem-JUDGE'!$E$3:$E$103</c:f>
              <c:numCache>
                <c:formatCode>General</c:formatCode>
                <c:ptCount val="101"/>
                <c:pt idx="0">
                  <c:v>0.238184</c:v>
                </c:pt>
                <c:pt idx="1">
                  <c:v>0.247056</c:v>
                </c:pt>
                <c:pt idx="2">
                  <c:v>0.245648</c:v>
                </c:pt>
                <c:pt idx="3">
                  <c:v>0.243343</c:v>
                </c:pt>
                <c:pt idx="4">
                  <c:v>0.240561</c:v>
                </c:pt>
                <c:pt idx="5">
                  <c:v>0.237575</c:v>
                </c:pt>
                <c:pt idx="6">
                  <c:v>0.233896</c:v>
                </c:pt>
                <c:pt idx="7">
                  <c:v>0.230673</c:v>
                </c:pt>
                <c:pt idx="8">
                  <c:v>0.227351</c:v>
                </c:pt>
                <c:pt idx="9">
                  <c:v>0.226679</c:v>
                </c:pt>
                <c:pt idx="10">
                  <c:v>0.228421</c:v>
                </c:pt>
                <c:pt idx="11">
                  <c:v>0.229637</c:v>
                </c:pt>
                <c:pt idx="12">
                  <c:v>0.23082</c:v>
                </c:pt>
                <c:pt idx="13">
                  <c:v>0.232042</c:v>
                </c:pt>
                <c:pt idx="14">
                  <c:v>0.233113</c:v>
                </c:pt>
                <c:pt idx="15">
                  <c:v>0.232451</c:v>
                </c:pt>
                <c:pt idx="16">
                  <c:v>0.231206</c:v>
                </c:pt>
                <c:pt idx="17">
                  <c:v>0.229976</c:v>
                </c:pt>
                <c:pt idx="18">
                  <c:v>0.228716</c:v>
                </c:pt>
                <c:pt idx="19">
                  <c:v>0.227577</c:v>
                </c:pt>
                <c:pt idx="20">
                  <c:v>0.226592</c:v>
                </c:pt>
                <c:pt idx="21">
                  <c:v>0.225789</c:v>
                </c:pt>
                <c:pt idx="22">
                  <c:v>0.224431</c:v>
                </c:pt>
                <c:pt idx="23">
                  <c:v>0.223578</c:v>
                </c:pt>
                <c:pt idx="24">
                  <c:v>0.224191</c:v>
                </c:pt>
                <c:pt idx="25">
                  <c:v>0.22385</c:v>
                </c:pt>
                <c:pt idx="26">
                  <c:v>0.223357</c:v>
                </c:pt>
                <c:pt idx="27">
                  <c:v>0.222105</c:v>
                </c:pt>
                <c:pt idx="28">
                  <c:v>0.220055</c:v>
                </c:pt>
                <c:pt idx="29">
                  <c:v>0.219032</c:v>
                </c:pt>
                <c:pt idx="30">
                  <c:v>0.218431</c:v>
                </c:pt>
                <c:pt idx="31">
                  <c:v>0.217792</c:v>
                </c:pt>
                <c:pt idx="32">
                  <c:v>0.219662</c:v>
                </c:pt>
                <c:pt idx="33">
                  <c:v>0.221236</c:v>
                </c:pt>
                <c:pt idx="34">
                  <c:v>0.221585</c:v>
                </c:pt>
                <c:pt idx="35">
                  <c:v>0.221331</c:v>
                </c:pt>
                <c:pt idx="36">
                  <c:v>0.22004</c:v>
                </c:pt>
                <c:pt idx="37">
                  <c:v>0.218008</c:v>
                </c:pt>
                <c:pt idx="38">
                  <c:v>0.216501</c:v>
                </c:pt>
                <c:pt idx="39">
                  <c:v>0.217406</c:v>
                </c:pt>
                <c:pt idx="40">
                  <c:v>0.217824</c:v>
                </c:pt>
                <c:pt idx="41">
                  <c:v>0.218716</c:v>
                </c:pt>
                <c:pt idx="42">
                  <c:v>0.218955</c:v>
                </c:pt>
                <c:pt idx="43">
                  <c:v>0.219933</c:v>
                </c:pt>
                <c:pt idx="44">
                  <c:v>0.221249</c:v>
                </c:pt>
                <c:pt idx="45">
                  <c:v>0.221874</c:v>
                </c:pt>
                <c:pt idx="46">
                  <c:v>0.221146</c:v>
                </c:pt>
                <c:pt idx="47">
                  <c:v>0.220453</c:v>
                </c:pt>
                <c:pt idx="48">
                  <c:v>0.219492</c:v>
                </c:pt>
                <c:pt idx="49">
                  <c:v>0.218772</c:v>
                </c:pt>
                <c:pt idx="50">
                  <c:v>0.216572</c:v>
                </c:pt>
                <c:pt idx="51">
                  <c:v>0.21771</c:v>
                </c:pt>
                <c:pt idx="52">
                  <c:v>0.217475</c:v>
                </c:pt>
                <c:pt idx="53">
                  <c:v>0.216497</c:v>
                </c:pt>
                <c:pt idx="54">
                  <c:v>0.215173</c:v>
                </c:pt>
                <c:pt idx="55">
                  <c:v>0.214264</c:v>
                </c:pt>
                <c:pt idx="56">
                  <c:v>0.21389</c:v>
                </c:pt>
                <c:pt idx="57">
                  <c:v>0.214452</c:v>
                </c:pt>
                <c:pt idx="58">
                  <c:v>0.2163</c:v>
                </c:pt>
                <c:pt idx="59">
                  <c:v>0.218847</c:v>
                </c:pt>
                <c:pt idx="60">
                  <c:v>0.221108</c:v>
                </c:pt>
                <c:pt idx="61">
                  <c:v>0.222904</c:v>
                </c:pt>
                <c:pt idx="62">
                  <c:v>0.223812</c:v>
                </c:pt>
                <c:pt idx="63">
                  <c:v>0.224262</c:v>
                </c:pt>
                <c:pt idx="64">
                  <c:v>0.22469</c:v>
                </c:pt>
                <c:pt idx="65">
                  <c:v>0.224956</c:v>
                </c:pt>
                <c:pt idx="66">
                  <c:v>0.225771</c:v>
                </c:pt>
                <c:pt idx="67">
                  <c:v>0.22579</c:v>
                </c:pt>
                <c:pt idx="68">
                  <c:v>0.225912</c:v>
                </c:pt>
                <c:pt idx="69">
                  <c:v>0.226339</c:v>
                </c:pt>
                <c:pt idx="70">
                  <c:v>0.226863</c:v>
                </c:pt>
                <c:pt idx="71">
                  <c:v>0.226609</c:v>
                </c:pt>
                <c:pt idx="72">
                  <c:v>0.226482</c:v>
                </c:pt>
                <c:pt idx="73">
                  <c:v>0.227493</c:v>
                </c:pt>
                <c:pt idx="74">
                  <c:v>0.229109</c:v>
                </c:pt>
                <c:pt idx="75">
                  <c:v>0.230048</c:v>
                </c:pt>
                <c:pt idx="76">
                  <c:v>0.230065</c:v>
                </c:pt>
                <c:pt idx="77">
                  <c:v>0.228786</c:v>
                </c:pt>
                <c:pt idx="78">
                  <c:v>0.226841</c:v>
                </c:pt>
                <c:pt idx="79">
                  <c:v>0.224912</c:v>
                </c:pt>
                <c:pt idx="80">
                  <c:v>0.223773</c:v>
                </c:pt>
                <c:pt idx="81">
                  <c:v>0.222839</c:v>
                </c:pt>
                <c:pt idx="82">
                  <c:v>0.224022</c:v>
                </c:pt>
                <c:pt idx="83">
                  <c:v>0.225556</c:v>
                </c:pt>
                <c:pt idx="84">
                  <c:v>0.226111</c:v>
                </c:pt>
                <c:pt idx="85">
                  <c:v>0.226718</c:v>
                </c:pt>
                <c:pt idx="86">
                  <c:v>0.227332</c:v>
                </c:pt>
                <c:pt idx="87">
                  <c:v>0.228443</c:v>
                </c:pt>
                <c:pt idx="88">
                  <c:v>0.228821</c:v>
                </c:pt>
                <c:pt idx="89">
                  <c:v>0.228355</c:v>
                </c:pt>
                <c:pt idx="90">
                  <c:v>0.229074</c:v>
                </c:pt>
                <c:pt idx="91">
                  <c:v>0.230409</c:v>
                </c:pt>
                <c:pt idx="92">
                  <c:v>0.231079</c:v>
                </c:pt>
                <c:pt idx="93">
                  <c:v>0.231549</c:v>
                </c:pt>
                <c:pt idx="94">
                  <c:v>0.231482</c:v>
                </c:pt>
                <c:pt idx="95">
                  <c:v>0.230619</c:v>
                </c:pt>
                <c:pt idx="96">
                  <c:v>0.228905</c:v>
                </c:pt>
                <c:pt idx="97">
                  <c:v>0.226346</c:v>
                </c:pt>
                <c:pt idx="98">
                  <c:v>0.224872</c:v>
                </c:pt>
                <c:pt idx="99">
                  <c:v>0.223877</c:v>
                </c:pt>
                <c:pt idx="100">
                  <c:v>0.230238</c:v>
                </c:pt>
              </c:numCache>
            </c:numRef>
          </c:val>
        </c:ser>
        <c:ser>
          <c:idx val="1"/>
          <c:order val="2"/>
          <c:tx>
            <c:strRef>
              <c:f>'sysmem-JUDGE'!$H$2</c:f>
              <c:strCache>
                <c:ptCount val="1"/>
                <c:pt idx="0">
                  <c:v>4 M2070, sysmem</c:v>
                </c:pt>
              </c:strCache>
            </c:strRef>
          </c:tx>
          <c:marker>
            <c:symbol val="none"/>
          </c:marker>
          <c:val>
            <c:numRef>
              <c:f>'sysmem-JUDGE'!$H$3:$H$103</c:f>
              <c:numCache>
                <c:formatCode>General</c:formatCode>
                <c:ptCount val="101"/>
                <c:pt idx="0">
                  <c:v>0.237729</c:v>
                </c:pt>
                <c:pt idx="1">
                  <c:v>0.246622</c:v>
                </c:pt>
                <c:pt idx="2">
                  <c:v>0.2458</c:v>
                </c:pt>
                <c:pt idx="3">
                  <c:v>0.243512</c:v>
                </c:pt>
                <c:pt idx="4">
                  <c:v>0.241086</c:v>
                </c:pt>
                <c:pt idx="5">
                  <c:v>0.238539</c:v>
                </c:pt>
                <c:pt idx="6">
                  <c:v>0.235721</c:v>
                </c:pt>
                <c:pt idx="7">
                  <c:v>0.233672</c:v>
                </c:pt>
                <c:pt idx="8">
                  <c:v>0.231804</c:v>
                </c:pt>
                <c:pt idx="9">
                  <c:v>0.230873</c:v>
                </c:pt>
                <c:pt idx="10">
                  <c:v>0.232582</c:v>
                </c:pt>
                <c:pt idx="11">
                  <c:v>0.235683</c:v>
                </c:pt>
                <c:pt idx="12">
                  <c:v>0.23892</c:v>
                </c:pt>
                <c:pt idx="13">
                  <c:v>0.242678</c:v>
                </c:pt>
                <c:pt idx="14">
                  <c:v>0.248285</c:v>
                </c:pt>
                <c:pt idx="15">
                  <c:v>0.254056</c:v>
                </c:pt>
                <c:pt idx="16">
                  <c:v>0.264006</c:v>
                </c:pt>
                <c:pt idx="17">
                  <c:v>0.281487</c:v>
                </c:pt>
                <c:pt idx="18">
                  <c:v>0.302018</c:v>
                </c:pt>
                <c:pt idx="19">
                  <c:v>0.326344</c:v>
                </c:pt>
                <c:pt idx="20">
                  <c:v>0.355405</c:v>
                </c:pt>
                <c:pt idx="21">
                  <c:v>0.387533</c:v>
                </c:pt>
                <c:pt idx="22">
                  <c:v>0.425956</c:v>
                </c:pt>
                <c:pt idx="23">
                  <c:v>0.472257</c:v>
                </c:pt>
                <c:pt idx="24">
                  <c:v>0.523493</c:v>
                </c:pt>
                <c:pt idx="25">
                  <c:v>0.57859</c:v>
                </c:pt>
                <c:pt idx="26">
                  <c:v>0.633022</c:v>
                </c:pt>
                <c:pt idx="27">
                  <c:v>0.689463</c:v>
                </c:pt>
                <c:pt idx="28">
                  <c:v>0.751707</c:v>
                </c:pt>
                <c:pt idx="29">
                  <c:v>0.822948</c:v>
                </c:pt>
                <c:pt idx="30">
                  <c:v>0.904937</c:v>
                </c:pt>
                <c:pt idx="31">
                  <c:v>0.998762</c:v>
                </c:pt>
                <c:pt idx="32">
                  <c:v>1.045</c:v>
                </c:pt>
                <c:pt idx="33">
                  <c:v>1.10567</c:v>
                </c:pt>
                <c:pt idx="34">
                  <c:v>1.1937</c:v>
                </c:pt>
                <c:pt idx="35">
                  <c:v>1.22069</c:v>
                </c:pt>
                <c:pt idx="36">
                  <c:v>1.29001</c:v>
                </c:pt>
                <c:pt idx="37">
                  <c:v>1.35961</c:v>
                </c:pt>
                <c:pt idx="38">
                  <c:v>1.42796</c:v>
                </c:pt>
                <c:pt idx="39">
                  <c:v>1.50992</c:v>
                </c:pt>
                <c:pt idx="40">
                  <c:v>1.58754</c:v>
                </c:pt>
                <c:pt idx="41">
                  <c:v>1.68002</c:v>
                </c:pt>
                <c:pt idx="42">
                  <c:v>1.82735</c:v>
                </c:pt>
                <c:pt idx="43">
                  <c:v>1.90653</c:v>
                </c:pt>
                <c:pt idx="44">
                  <c:v>1.91464</c:v>
                </c:pt>
                <c:pt idx="45">
                  <c:v>1.91939</c:v>
                </c:pt>
                <c:pt idx="46">
                  <c:v>1.90948</c:v>
                </c:pt>
                <c:pt idx="47">
                  <c:v>1.90674</c:v>
                </c:pt>
                <c:pt idx="48">
                  <c:v>1.91297</c:v>
                </c:pt>
                <c:pt idx="49">
                  <c:v>1.91788</c:v>
                </c:pt>
                <c:pt idx="50">
                  <c:v>1.92357</c:v>
                </c:pt>
                <c:pt idx="51">
                  <c:v>1.90447</c:v>
                </c:pt>
                <c:pt idx="52">
                  <c:v>1.89531</c:v>
                </c:pt>
                <c:pt idx="53">
                  <c:v>1.88682</c:v>
                </c:pt>
                <c:pt idx="54">
                  <c:v>1.87947</c:v>
                </c:pt>
                <c:pt idx="55">
                  <c:v>1.8695</c:v>
                </c:pt>
                <c:pt idx="56">
                  <c:v>1.86933</c:v>
                </c:pt>
                <c:pt idx="57">
                  <c:v>1.85772</c:v>
                </c:pt>
                <c:pt idx="58">
                  <c:v>1.82803</c:v>
                </c:pt>
                <c:pt idx="59">
                  <c:v>1.79459</c:v>
                </c:pt>
                <c:pt idx="60">
                  <c:v>1.75149</c:v>
                </c:pt>
                <c:pt idx="61">
                  <c:v>1.70214</c:v>
                </c:pt>
                <c:pt idx="62">
                  <c:v>1.66161</c:v>
                </c:pt>
                <c:pt idx="63">
                  <c:v>1.61989</c:v>
                </c:pt>
                <c:pt idx="64">
                  <c:v>1.57578</c:v>
                </c:pt>
                <c:pt idx="65">
                  <c:v>1.53519</c:v>
                </c:pt>
                <c:pt idx="66">
                  <c:v>1.49181</c:v>
                </c:pt>
                <c:pt idx="67">
                  <c:v>1.44374</c:v>
                </c:pt>
                <c:pt idx="68">
                  <c:v>1.39402</c:v>
                </c:pt>
                <c:pt idx="69">
                  <c:v>1.34404</c:v>
                </c:pt>
                <c:pt idx="70">
                  <c:v>1.29406</c:v>
                </c:pt>
                <c:pt idx="71">
                  <c:v>1.24723</c:v>
                </c:pt>
                <c:pt idx="72">
                  <c:v>1.20318</c:v>
                </c:pt>
                <c:pt idx="73">
                  <c:v>1.15949</c:v>
                </c:pt>
                <c:pt idx="74">
                  <c:v>1.11386</c:v>
                </c:pt>
                <c:pt idx="75">
                  <c:v>1.05331</c:v>
                </c:pt>
                <c:pt idx="76">
                  <c:v>1.00197</c:v>
                </c:pt>
                <c:pt idx="77">
                  <c:v>0.953052</c:v>
                </c:pt>
                <c:pt idx="78">
                  <c:v>0.904944</c:v>
                </c:pt>
                <c:pt idx="79">
                  <c:v>0.857816</c:v>
                </c:pt>
                <c:pt idx="80">
                  <c:v>0.81508</c:v>
                </c:pt>
                <c:pt idx="81">
                  <c:v>0.765332</c:v>
                </c:pt>
                <c:pt idx="82">
                  <c:v>0.719682</c:v>
                </c:pt>
                <c:pt idx="83">
                  <c:v>0.675541</c:v>
                </c:pt>
                <c:pt idx="84">
                  <c:v>0.641063</c:v>
                </c:pt>
                <c:pt idx="85">
                  <c:v>0.598137</c:v>
                </c:pt>
                <c:pt idx="86">
                  <c:v>0.563922</c:v>
                </c:pt>
                <c:pt idx="87">
                  <c:v>0.529623</c:v>
                </c:pt>
                <c:pt idx="88">
                  <c:v>0.499212</c:v>
                </c:pt>
                <c:pt idx="89">
                  <c:v>0.467249</c:v>
                </c:pt>
                <c:pt idx="90">
                  <c:v>0.436656</c:v>
                </c:pt>
                <c:pt idx="91">
                  <c:v>0.409779</c:v>
                </c:pt>
                <c:pt idx="92">
                  <c:v>0.392952</c:v>
                </c:pt>
                <c:pt idx="93">
                  <c:v>0.385396</c:v>
                </c:pt>
                <c:pt idx="94">
                  <c:v>0.338864</c:v>
                </c:pt>
                <c:pt idx="95">
                  <c:v>0.307867</c:v>
                </c:pt>
                <c:pt idx="96">
                  <c:v>0.29132</c:v>
                </c:pt>
                <c:pt idx="97">
                  <c:v>0.2816</c:v>
                </c:pt>
                <c:pt idx="98">
                  <c:v>0.279239</c:v>
                </c:pt>
                <c:pt idx="99">
                  <c:v>0.266217</c:v>
                </c:pt>
                <c:pt idx="100">
                  <c:v>0.272502</c:v>
                </c:pt>
              </c:numCache>
            </c:numRef>
          </c:val>
        </c:ser>
        <c:ser>
          <c:idx val="2"/>
          <c:order val="3"/>
          <c:tx>
            <c:strRef>
              <c:f>'sysmem-JUDGE'!$R$2</c:f>
              <c:strCache>
                <c:ptCount val="1"/>
                <c:pt idx="0">
                  <c:v>4 M2070, 25% halo</c:v>
                </c:pt>
              </c:strCache>
            </c:strRef>
          </c:tx>
          <c:marker>
            <c:symbol val="none"/>
          </c:marker>
          <c:val>
            <c:numRef>
              <c:f>'sysmem-JUDGE'!$R$3:$R$103</c:f>
              <c:numCache>
                <c:formatCode>General</c:formatCode>
                <c:ptCount val="101"/>
                <c:pt idx="0">
                  <c:v>0.237851</c:v>
                </c:pt>
                <c:pt idx="1">
                  <c:v>0.245939</c:v>
                </c:pt>
                <c:pt idx="2">
                  <c:v>0.244241</c:v>
                </c:pt>
                <c:pt idx="3">
                  <c:v>0.241645</c:v>
                </c:pt>
                <c:pt idx="4">
                  <c:v>0.23903</c:v>
                </c:pt>
                <c:pt idx="5">
                  <c:v>0.236289</c:v>
                </c:pt>
                <c:pt idx="6">
                  <c:v>0.233227</c:v>
                </c:pt>
                <c:pt idx="7">
                  <c:v>0.230925</c:v>
                </c:pt>
                <c:pt idx="8">
                  <c:v>0.22842</c:v>
                </c:pt>
                <c:pt idx="9">
                  <c:v>0.227458</c:v>
                </c:pt>
                <c:pt idx="10">
                  <c:v>0.229472</c:v>
                </c:pt>
                <c:pt idx="11">
                  <c:v>0.232071</c:v>
                </c:pt>
                <c:pt idx="12">
                  <c:v>0.234719</c:v>
                </c:pt>
                <c:pt idx="13">
                  <c:v>0.237397</c:v>
                </c:pt>
                <c:pt idx="14">
                  <c:v>0.24072</c:v>
                </c:pt>
                <c:pt idx="15">
                  <c:v>0.24323</c:v>
                </c:pt>
                <c:pt idx="16">
                  <c:v>0.246988</c:v>
                </c:pt>
                <c:pt idx="17">
                  <c:v>0.254386</c:v>
                </c:pt>
                <c:pt idx="18">
                  <c:v>0.266106</c:v>
                </c:pt>
                <c:pt idx="19">
                  <c:v>0.282655</c:v>
                </c:pt>
                <c:pt idx="20">
                  <c:v>0.301963</c:v>
                </c:pt>
                <c:pt idx="21">
                  <c:v>0.328216</c:v>
                </c:pt>
                <c:pt idx="22">
                  <c:v>0.353606</c:v>
                </c:pt>
                <c:pt idx="23">
                  <c:v>0.389802</c:v>
                </c:pt>
                <c:pt idx="24">
                  <c:v>0.434547</c:v>
                </c:pt>
                <c:pt idx="25">
                  <c:v>0.479331</c:v>
                </c:pt>
                <c:pt idx="26">
                  <c:v>0.526475</c:v>
                </c:pt>
                <c:pt idx="27">
                  <c:v>0.576455</c:v>
                </c:pt>
                <c:pt idx="28">
                  <c:v>0.632325</c:v>
                </c:pt>
                <c:pt idx="29">
                  <c:v>0.694224</c:v>
                </c:pt>
                <c:pt idx="30">
                  <c:v>0.766903</c:v>
                </c:pt>
                <c:pt idx="31">
                  <c:v>0.851288</c:v>
                </c:pt>
                <c:pt idx="32">
                  <c:v>0.894178</c:v>
                </c:pt>
                <c:pt idx="33">
                  <c:v>0.950814</c:v>
                </c:pt>
                <c:pt idx="34">
                  <c:v>1.03033</c:v>
                </c:pt>
                <c:pt idx="35">
                  <c:v>1.05931</c:v>
                </c:pt>
                <c:pt idx="36">
                  <c:v>1.12173</c:v>
                </c:pt>
                <c:pt idx="37">
                  <c:v>1.18672</c:v>
                </c:pt>
                <c:pt idx="38">
                  <c:v>1.25423</c:v>
                </c:pt>
                <c:pt idx="39">
                  <c:v>1.32905</c:v>
                </c:pt>
                <c:pt idx="40">
                  <c:v>1.40614</c:v>
                </c:pt>
                <c:pt idx="41">
                  <c:v>1.49233</c:v>
                </c:pt>
                <c:pt idx="42">
                  <c:v>1.62761</c:v>
                </c:pt>
                <c:pt idx="43">
                  <c:v>1.70197</c:v>
                </c:pt>
                <c:pt idx="44">
                  <c:v>1.71613</c:v>
                </c:pt>
                <c:pt idx="45">
                  <c:v>1.72508</c:v>
                </c:pt>
                <c:pt idx="46">
                  <c:v>1.71981</c:v>
                </c:pt>
                <c:pt idx="47">
                  <c:v>1.72469</c:v>
                </c:pt>
                <c:pt idx="48">
                  <c:v>1.73258</c:v>
                </c:pt>
                <c:pt idx="49">
                  <c:v>1.74055</c:v>
                </c:pt>
                <c:pt idx="50">
                  <c:v>1.73974</c:v>
                </c:pt>
                <c:pt idx="51">
                  <c:v>1.76245</c:v>
                </c:pt>
                <c:pt idx="52">
                  <c:v>1.78884</c:v>
                </c:pt>
                <c:pt idx="53">
                  <c:v>1.81408</c:v>
                </c:pt>
                <c:pt idx="54">
                  <c:v>1.82397</c:v>
                </c:pt>
                <c:pt idx="55">
                  <c:v>1.82792</c:v>
                </c:pt>
                <c:pt idx="56">
                  <c:v>1.83342</c:v>
                </c:pt>
                <c:pt idx="57">
                  <c:v>1.82568</c:v>
                </c:pt>
                <c:pt idx="58">
                  <c:v>1.80135</c:v>
                </c:pt>
                <c:pt idx="59">
                  <c:v>1.77228</c:v>
                </c:pt>
                <c:pt idx="60">
                  <c:v>1.73257</c:v>
                </c:pt>
                <c:pt idx="61">
                  <c:v>1.68397</c:v>
                </c:pt>
                <c:pt idx="62">
                  <c:v>1.64455</c:v>
                </c:pt>
                <c:pt idx="63">
                  <c:v>1.60398</c:v>
                </c:pt>
                <c:pt idx="64">
                  <c:v>1.56222</c:v>
                </c:pt>
                <c:pt idx="65">
                  <c:v>1.5213</c:v>
                </c:pt>
                <c:pt idx="66">
                  <c:v>1.48027</c:v>
                </c:pt>
                <c:pt idx="67">
                  <c:v>1.43241</c:v>
                </c:pt>
                <c:pt idx="68">
                  <c:v>1.38202</c:v>
                </c:pt>
                <c:pt idx="69">
                  <c:v>1.33263</c:v>
                </c:pt>
                <c:pt idx="70">
                  <c:v>1.285</c:v>
                </c:pt>
                <c:pt idx="71">
                  <c:v>1.23858</c:v>
                </c:pt>
                <c:pt idx="72">
                  <c:v>1.19503</c:v>
                </c:pt>
                <c:pt idx="73">
                  <c:v>1.15077</c:v>
                </c:pt>
                <c:pt idx="74">
                  <c:v>1.10498</c:v>
                </c:pt>
                <c:pt idx="75">
                  <c:v>1.04508</c:v>
                </c:pt>
                <c:pt idx="76">
                  <c:v>0.995168</c:v>
                </c:pt>
                <c:pt idx="77">
                  <c:v>0.945441</c:v>
                </c:pt>
                <c:pt idx="78">
                  <c:v>0.898069</c:v>
                </c:pt>
                <c:pt idx="79">
                  <c:v>0.851267</c:v>
                </c:pt>
                <c:pt idx="80">
                  <c:v>0.808362</c:v>
                </c:pt>
                <c:pt idx="81">
                  <c:v>0.760087</c:v>
                </c:pt>
                <c:pt idx="82">
                  <c:v>0.714418</c:v>
                </c:pt>
                <c:pt idx="83">
                  <c:v>0.671254</c:v>
                </c:pt>
                <c:pt idx="84">
                  <c:v>0.636492</c:v>
                </c:pt>
                <c:pt idx="85">
                  <c:v>0.594121</c:v>
                </c:pt>
                <c:pt idx="86">
                  <c:v>0.559758</c:v>
                </c:pt>
                <c:pt idx="87">
                  <c:v>0.525813</c:v>
                </c:pt>
                <c:pt idx="88">
                  <c:v>0.495208</c:v>
                </c:pt>
                <c:pt idx="89">
                  <c:v>0.464082</c:v>
                </c:pt>
                <c:pt idx="90">
                  <c:v>0.434074</c:v>
                </c:pt>
                <c:pt idx="91">
                  <c:v>0.407654</c:v>
                </c:pt>
                <c:pt idx="92">
                  <c:v>0.390687</c:v>
                </c:pt>
                <c:pt idx="93">
                  <c:v>0.382347</c:v>
                </c:pt>
                <c:pt idx="94">
                  <c:v>0.336982</c:v>
                </c:pt>
                <c:pt idx="95">
                  <c:v>0.306653</c:v>
                </c:pt>
                <c:pt idx="96">
                  <c:v>0.290579</c:v>
                </c:pt>
                <c:pt idx="97">
                  <c:v>0.281517</c:v>
                </c:pt>
                <c:pt idx="98">
                  <c:v>0.278816</c:v>
                </c:pt>
                <c:pt idx="99">
                  <c:v>0.266247</c:v>
                </c:pt>
                <c:pt idx="100">
                  <c:v>0.272377</c:v>
                </c:pt>
              </c:numCache>
            </c:numRef>
          </c:val>
        </c:ser>
        <c:marker val="1"/>
        <c:axId val="332318168"/>
        <c:axId val="72400504"/>
      </c:lineChart>
      <c:catAx>
        <c:axId val="3323181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Angle, degrees</a:t>
                </a:r>
              </a:p>
            </c:rich>
          </c:tx>
          <c:layout/>
        </c:title>
        <c:numFmt formatCode="General" sourceLinked="1"/>
        <c:tickLblPos val="nextTo"/>
        <c:crossAx val="72400504"/>
        <c:crosses val="autoZero"/>
        <c:auto val="1"/>
        <c:lblAlgn val="ctr"/>
        <c:lblOffset val="100"/>
      </c:catAx>
      <c:valAx>
        <c:axId val="7240050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Time, s</a:t>
                </a:r>
              </a:p>
            </c:rich>
          </c:tx>
          <c:layout/>
        </c:title>
        <c:numFmt formatCode="General" sourceLinked="1"/>
        <c:tickLblPos val="nextTo"/>
        <c:crossAx val="33231816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3"/>
          <c:order val="0"/>
          <c:tx>
            <c:strRef>
              <c:f>listupdate!$M$2</c:f>
              <c:strCache>
                <c:ptCount val="1"/>
                <c:pt idx="0">
                  <c:v>2 K20X, SoA</c:v>
                </c:pt>
              </c:strCache>
            </c:strRef>
          </c:tx>
          <c:marker>
            <c:symbol val="none"/>
          </c:marker>
          <c:cat>
            <c:numRef>
              <c:f>listupdate!$A$3:$A$103</c:f>
              <c:numCache>
                <c:formatCode>General</c:formatCode>
                <c:ptCount val="101"/>
                <c:pt idx="0">
                  <c:v>0.0</c:v>
                </c:pt>
                <c:pt idx="1">
                  <c:v>1.8</c:v>
                </c:pt>
                <c:pt idx="2">
                  <c:v>3.6</c:v>
                </c:pt>
                <c:pt idx="3">
                  <c:v>5.4</c:v>
                </c:pt>
                <c:pt idx="4">
                  <c:v>7.2</c:v>
                </c:pt>
                <c:pt idx="5">
                  <c:v>9.0</c:v>
                </c:pt>
                <c:pt idx="6">
                  <c:v>10.8</c:v>
                </c:pt>
                <c:pt idx="7">
                  <c:v>12.6</c:v>
                </c:pt>
                <c:pt idx="8">
                  <c:v>14.4</c:v>
                </c:pt>
                <c:pt idx="9">
                  <c:v>16.2</c:v>
                </c:pt>
                <c:pt idx="10">
                  <c:v>18.0</c:v>
                </c:pt>
                <c:pt idx="11">
                  <c:v>19.8</c:v>
                </c:pt>
                <c:pt idx="12">
                  <c:v>21.6</c:v>
                </c:pt>
                <c:pt idx="13">
                  <c:v>23.40000000000001</c:v>
                </c:pt>
                <c:pt idx="14">
                  <c:v>25.20000000000001</c:v>
                </c:pt>
                <c:pt idx="15">
                  <c:v>27.00000000000001</c:v>
                </c:pt>
                <c:pt idx="16">
                  <c:v>28.80000000000001</c:v>
                </c:pt>
                <c:pt idx="17">
                  <c:v>30.60000000000001</c:v>
                </c:pt>
                <c:pt idx="18">
                  <c:v>32.40000000000001</c:v>
                </c:pt>
                <c:pt idx="19">
                  <c:v>34.2</c:v>
                </c:pt>
                <c:pt idx="20">
                  <c:v>36.0</c:v>
                </c:pt>
                <c:pt idx="21">
                  <c:v>37.8</c:v>
                </c:pt>
                <c:pt idx="22">
                  <c:v>39.6</c:v>
                </c:pt>
                <c:pt idx="23">
                  <c:v>41.4</c:v>
                </c:pt>
                <c:pt idx="24">
                  <c:v>43.19999999999998</c:v>
                </c:pt>
                <c:pt idx="25">
                  <c:v>44.99999999999998</c:v>
                </c:pt>
                <c:pt idx="26">
                  <c:v>46.79999999999998</c:v>
                </c:pt>
                <c:pt idx="27">
                  <c:v>48.59999999999998</c:v>
                </c:pt>
                <c:pt idx="28">
                  <c:v>50.39999999999997</c:v>
                </c:pt>
                <c:pt idx="29">
                  <c:v>52.19999999999998</c:v>
                </c:pt>
                <c:pt idx="30">
                  <c:v>53.99999999999997</c:v>
                </c:pt>
                <c:pt idx="31">
                  <c:v>55.79999999999996</c:v>
                </c:pt>
                <c:pt idx="32">
                  <c:v>57.59999999999996</c:v>
                </c:pt>
                <c:pt idx="33">
                  <c:v>59.39999999999996</c:v>
                </c:pt>
                <c:pt idx="34">
                  <c:v>61.19999999999996</c:v>
                </c:pt>
                <c:pt idx="35">
                  <c:v>62.99999999999995</c:v>
                </c:pt>
                <c:pt idx="36">
                  <c:v>64.79999999999996</c:v>
                </c:pt>
                <c:pt idx="37">
                  <c:v>66.59999999999996</c:v>
                </c:pt>
                <c:pt idx="38">
                  <c:v>68.39999999999994</c:v>
                </c:pt>
                <c:pt idx="39">
                  <c:v>70.19999999999994</c:v>
                </c:pt>
                <c:pt idx="40">
                  <c:v>71.99999999999998</c:v>
                </c:pt>
                <c:pt idx="41">
                  <c:v>73.79999999999996</c:v>
                </c:pt>
                <c:pt idx="42">
                  <c:v>75.59999999999993</c:v>
                </c:pt>
                <c:pt idx="43">
                  <c:v>77.39999999999993</c:v>
                </c:pt>
                <c:pt idx="44">
                  <c:v>79.19999999999993</c:v>
                </c:pt>
                <c:pt idx="45">
                  <c:v>80.99999999999992</c:v>
                </c:pt>
                <c:pt idx="46">
                  <c:v>82.79999999999992</c:v>
                </c:pt>
                <c:pt idx="47">
                  <c:v>84.59999999999992</c:v>
                </c:pt>
                <c:pt idx="48">
                  <c:v>86.39999999999992</c:v>
                </c:pt>
                <c:pt idx="49">
                  <c:v>88.19999999999991</c:v>
                </c:pt>
                <c:pt idx="50">
                  <c:v>89.9999999999999</c:v>
                </c:pt>
                <c:pt idx="51">
                  <c:v>91.7999999999999</c:v>
                </c:pt>
                <c:pt idx="52">
                  <c:v>93.5999999999999</c:v>
                </c:pt>
                <c:pt idx="53">
                  <c:v>95.3999999999999</c:v>
                </c:pt>
                <c:pt idx="54">
                  <c:v>97.1999999999999</c:v>
                </c:pt>
                <c:pt idx="55">
                  <c:v>98.9999999999999</c:v>
                </c:pt>
                <c:pt idx="56">
                  <c:v>100.8</c:v>
                </c:pt>
                <c:pt idx="57">
                  <c:v>102.6</c:v>
                </c:pt>
                <c:pt idx="58">
                  <c:v>104.4</c:v>
                </c:pt>
                <c:pt idx="59">
                  <c:v>106.2</c:v>
                </c:pt>
                <c:pt idx="60">
                  <c:v>108.0</c:v>
                </c:pt>
                <c:pt idx="61">
                  <c:v>109.8</c:v>
                </c:pt>
                <c:pt idx="62">
                  <c:v>111.6</c:v>
                </c:pt>
                <c:pt idx="63">
                  <c:v>113.4</c:v>
                </c:pt>
                <c:pt idx="64">
                  <c:v>115.2</c:v>
                </c:pt>
                <c:pt idx="65">
                  <c:v>117.0</c:v>
                </c:pt>
                <c:pt idx="66">
                  <c:v>118.8</c:v>
                </c:pt>
                <c:pt idx="67">
                  <c:v>120.6</c:v>
                </c:pt>
                <c:pt idx="68">
                  <c:v>122.4</c:v>
                </c:pt>
                <c:pt idx="69">
                  <c:v>124.2</c:v>
                </c:pt>
                <c:pt idx="70">
                  <c:v>126.0</c:v>
                </c:pt>
                <c:pt idx="71">
                  <c:v>127.8</c:v>
                </c:pt>
                <c:pt idx="72">
                  <c:v>129.6</c:v>
                </c:pt>
                <c:pt idx="73">
                  <c:v>131.4</c:v>
                </c:pt>
                <c:pt idx="74">
                  <c:v>133.2</c:v>
                </c:pt>
                <c:pt idx="75">
                  <c:v>135.0</c:v>
                </c:pt>
                <c:pt idx="76">
                  <c:v>136.7999999999999</c:v>
                </c:pt>
                <c:pt idx="77">
                  <c:v>138.6</c:v>
                </c:pt>
                <c:pt idx="78">
                  <c:v>140.4</c:v>
                </c:pt>
                <c:pt idx="79">
                  <c:v>142.2</c:v>
                </c:pt>
                <c:pt idx="80">
                  <c:v>144.0</c:v>
                </c:pt>
                <c:pt idx="81">
                  <c:v>145.8</c:v>
                </c:pt>
                <c:pt idx="82">
                  <c:v>147.6</c:v>
                </c:pt>
                <c:pt idx="83">
                  <c:v>149.4</c:v>
                </c:pt>
                <c:pt idx="84">
                  <c:v>151.2</c:v>
                </c:pt>
                <c:pt idx="85">
                  <c:v>153.0</c:v>
                </c:pt>
                <c:pt idx="86">
                  <c:v>154.8</c:v>
                </c:pt>
                <c:pt idx="87">
                  <c:v>156.6</c:v>
                </c:pt>
                <c:pt idx="88">
                  <c:v>158.4</c:v>
                </c:pt>
                <c:pt idx="89">
                  <c:v>160.2</c:v>
                </c:pt>
                <c:pt idx="90">
                  <c:v>162.0000000000001</c:v>
                </c:pt>
                <c:pt idx="91">
                  <c:v>163.8000000000001</c:v>
                </c:pt>
                <c:pt idx="92">
                  <c:v>165.6000000000001</c:v>
                </c:pt>
                <c:pt idx="93">
                  <c:v>167.4000000000001</c:v>
                </c:pt>
                <c:pt idx="94">
                  <c:v>169.2000000000001</c:v>
                </c:pt>
                <c:pt idx="95">
                  <c:v>171.0000000000001</c:v>
                </c:pt>
                <c:pt idx="96">
                  <c:v>172.8000000000001</c:v>
                </c:pt>
                <c:pt idx="97">
                  <c:v>174.6000000000001</c:v>
                </c:pt>
                <c:pt idx="98">
                  <c:v>176.4000000000001</c:v>
                </c:pt>
                <c:pt idx="99">
                  <c:v>178.2000000000002</c:v>
                </c:pt>
                <c:pt idx="100">
                  <c:v>180.0000000000002</c:v>
                </c:pt>
              </c:numCache>
            </c:numRef>
          </c:cat>
          <c:val>
            <c:numRef>
              <c:f>listupdate!$M$3:$M$23</c:f>
              <c:numCache>
                <c:formatCode>General</c:formatCode>
                <c:ptCount val="21"/>
                <c:pt idx="0">
                  <c:v>0.0392198</c:v>
                </c:pt>
                <c:pt idx="1">
                  <c:v>0.0391384</c:v>
                </c:pt>
                <c:pt idx="2">
                  <c:v>0.0433208</c:v>
                </c:pt>
                <c:pt idx="3">
                  <c:v>0.0484185</c:v>
                </c:pt>
                <c:pt idx="4">
                  <c:v>0.0534136</c:v>
                </c:pt>
                <c:pt idx="5">
                  <c:v>0.0594872</c:v>
                </c:pt>
                <c:pt idx="6">
                  <c:v>0.0660505</c:v>
                </c:pt>
                <c:pt idx="7">
                  <c:v>0.071178</c:v>
                </c:pt>
                <c:pt idx="8">
                  <c:v>0.0775788</c:v>
                </c:pt>
                <c:pt idx="9">
                  <c:v>0.0843754</c:v>
                </c:pt>
                <c:pt idx="10">
                  <c:v>0.0911717</c:v>
                </c:pt>
                <c:pt idx="11">
                  <c:v>0.0959926</c:v>
                </c:pt>
                <c:pt idx="12">
                  <c:v>0.100252</c:v>
                </c:pt>
                <c:pt idx="13">
                  <c:v>0.108668</c:v>
                </c:pt>
                <c:pt idx="14">
                  <c:v>0.113993</c:v>
                </c:pt>
                <c:pt idx="15">
                  <c:v>0.123155</c:v>
                </c:pt>
                <c:pt idx="16">
                  <c:v>0.126889</c:v>
                </c:pt>
                <c:pt idx="17">
                  <c:v>0.131791</c:v>
                </c:pt>
                <c:pt idx="18">
                  <c:v>0.135193</c:v>
                </c:pt>
                <c:pt idx="19">
                  <c:v>0.144148</c:v>
                </c:pt>
                <c:pt idx="20">
                  <c:v>0.148335</c:v>
                </c:pt>
              </c:numCache>
            </c:numRef>
          </c:val>
        </c:ser>
        <c:ser>
          <c:idx val="0"/>
          <c:order val="1"/>
          <c:tx>
            <c:strRef>
              <c:f>'sysmem-K20X'!$D$2</c:f>
              <c:strCache>
                <c:ptCount val="1"/>
                <c:pt idx="0">
                  <c:v>2 K20X, baseline</c:v>
                </c:pt>
              </c:strCache>
            </c:strRef>
          </c:tx>
          <c:marker>
            <c:symbol val="none"/>
          </c:marker>
          <c:val>
            <c:numRef>
              <c:f>'sysmem-K20X'!$D$3:$D$23</c:f>
              <c:numCache>
                <c:formatCode>General</c:formatCode>
                <c:ptCount val="21"/>
                <c:pt idx="0">
                  <c:v>0.0250713</c:v>
                </c:pt>
                <c:pt idx="1">
                  <c:v>0.0260166</c:v>
                </c:pt>
                <c:pt idx="2">
                  <c:v>0.026238</c:v>
                </c:pt>
                <c:pt idx="3">
                  <c:v>0.0263344</c:v>
                </c:pt>
                <c:pt idx="4">
                  <c:v>0.0261894</c:v>
                </c:pt>
                <c:pt idx="5">
                  <c:v>0.0259915</c:v>
                </c:pt>
                <c:pt idx="6">
                  <c:v>0.0258901</c:v>
                </c:pt>
                <c:pt idx="7">
                  <c:v>0.0258842</c:v>
                </c:pt>
                <c:pt idx="8">
                  <c:v>0.0256988</c:v>
                </c:pt>
                <c:pt idx="9">
                  <c:v>0.0256348</c:v>
                </c:pt>
                <c:pt idx="10">
                  <c:v>0.0256321</c:v>
                </c:pt>
                <c:pt idx="11">
                  <c:v>0.0256947</c:v>
                </c:pt>
                <c:pt idx="12">
                  <c:v>0.0258083</c:v>
                </c:pt>
                <c:pt idx="13">
                  <c:v>0.0259306</c:v>
                </c:pt>
                <c:pt idx="14">
                  <c:v>0.0260846</c:v>
                </c:pt>
                <c:pt idx="15">
                  <c:v>0.026171</c:v>
                </c:pt>
                <c:pt idx="16">
                  <c:v>0.0263108</c:v>
                </c:pt>
                <c:pt idx="17">
                  <c:v>0.0263991</c:v>
                </c:pt>
                <c:pt idx="18">
                  <c:v>0.0265071</c:v>
                </c:pt>
                <c:pt idx="19">
                  <c:v>0.0265616</c:v>
                </c:pt>
                <c:pt idx="20">
                  <c:v>0.0266154</c:v>
                </c:pt>
              </c:numCache>
            </c:numRef>
          </c:val>
        </c:ser>
        <c:ser>
          <c:idx val="1"/>
          <c:order val="2"/>
          <c:tx>
            <c:strRef>
              <c:f>'sysmem-K20X'!$G$2</c:f>
              <c:strCache>
                <c:ptCount val="1"/>
                <c:pt idx="0">
                  <c:v>2 K20X, sysmem</c:v>
                </c:pt>
              </c:strCache>
            </c:strRef>
          </c:tx>
          <c:marker>
            <c:symbol val="none"/>
          </c:marker>
          <c:val>
            <c:numRef>
              <c:f>'sysmem-K20X'!$G$3:$G$23</c:f>
              <c:numCache>
                <c:formatCode>General</c:formatCode>
                <c:ptCount val="21"/>
                <c:pt idx="0">
                  <c:v>0.0270504</c:v>
                </c:pt>
                <c:pt idx="1">
                  <c:v>0.0384919</c:v>
                </c:pt>
                <c:pt idx="2">
                  <c:v>0.0506575</c:v>
                </c:pt>
                <c:pt idx="3">
                  <c:v>0.0628364</c:v>
                </c:pt>
                <c:pt idx="4">
                  <c:v>0.0759748</c:v>
                </c:pt>
                <c:pt idx="5">
                  <c:v>0.0915618</c:v>
                </c:pt>
                <c:pt idx="6">
                  <c:v>0.110266</c:v>
                </c:pt>
                <c:pt idx="7">
                  <c:v>0.132178</c:v>
                </c:pt>
                <c:pt idx="8">
                  <c:v>0.156084</c:v>
                </c:pt>
                <c:pt idx="9">
                  <c:v>0.182461</c:v>
                </c:pt>
                <c:pt idx="10">
                  <c:v>0.211932</c:v>
                </c:pt>
                <c:pt idx="11">
                  <c:v>0.243567</c:v>
                </c:pt>
                <c:pt idx="12">
                  <c:v>0.277978</c:v>
                </c:pt>
                <c:pt idx="13">
                  <c:v>0.315238</c:v>
                </c:pt>
                <c:pt idx="14">
                  <c:v>0.356354</c:v>
                </c:pt>
                <c:pt idx="15">
                  <c:v>0.401372</c:v>
                </c:pt>
                <c:pt idx="16">
                  <c:v>0.449872</c:v>
                </c:pt>
                <c:pt idx="17">
                  <c:v>0.503903</c:v>
                </c:pt>
                <c:pt idx="18">
                  <c:v>0.562455</c:v>
                </c:pt>
                <c:pt idx="19">
                  <c:v>0.626599</c:v>
                </c:pt>
                <c:pt idx="20">
                  <c:v>0.693886</c:v>
                </c:pt>
              </c:numCache>
            </c:numRef>
          </c:val>
        </c:ser>
        <c:ser>
          <c:idx val="2"/>
          <c:order val="3"/>
          <c:tx>
            <c:strRef>
              <c:f>'sysmem-K20X'!$Q$2</c:f>
              <c:strCache>
                <c:ptCount val="1"/>
                <c:pt idx="0">
                  <c:v>2 K20X, 25% halo</c:v>
                </c:pt>
              </c:strCache>
            </c:strRef>
          </c:tx>
          <c:marker>
            <c:symbol val="none"/>
          </c:marker>
          <c:val>
            <c:numRef>
              <c:f>'sysmem-K20X'!$Q$3:$Q$23</c:f>
              <c:numCache>
                <c:formatCode>General</c:formatCode>
                <c:ptCount val="21"/>
                <c:pt idx="0">
                  <c:v>0.0271506</c:v>
                </c:pt>
                <c:pt idx="1">
                  <c:v>0.0264059</c:v>
                </c:pt>
                <c:pt idx="2">
                  <c:v>0.0263954</c:v>
                </c:pt>
                <c:pt idx="3">
                  <c:v>0.026214</c:v>
                </c:pt>
                <c:pt idx="4">
                  <c:v>0.0296593</c:v>
                </c:pt>
                <c:pt idx="5">
                  <c:v>0.0373162</c:v>
                </c:pt>
                <c:pt idx="6">
                  <c:v>0.0484171</c:v>
                </c:pt>
                <c:pt idx="7">
                  <c:v>0.0636737</c:v>
                </c:pt>
                <c:pt idx="8">
                  <c:v>0.0800422</c:v>
                </c:pt>
                <c:pt idx="9">
                  <c:v>0.0992281</c:v>
                </c:pt>
                <c:pt idx="10">
                  <c:v>0.121197</c:v>
                </c:pt>
                <c:pt idx="11">
                  <c:v>0.143345</c:v>
                </c:pt>
                <c:pt idx="12">
                  <c:v>0.168037</c:v>
                </c:pt>
                <c:pt idx="13">
                  <c:v>0.195251</c:v>
                </c:pt>
                <c:pt idx="14">
                  <c:v>0.225253</c:v>
                </c:pt>
                <c:pt idx="15">
                  <c:v>0.259477</c:v>
                </c:pt>
                <c:pt idx="16">
                  <c:v>0.295686</c:v>
                </c:pt>
                <c:pt idx="17">
                  <c:v>0.338552</c:v>
                </c:pt>
                <c:pt idx="18">
                  <c:v>0.380918</c:v>
                </c:pt>
                <c:pt idx="19">
                  <c:v>0.429527</c:v>
                </c:pt>
                <c:pt idx="20">
                  <c:v>0.483844</c:v>
                </c:pt>
              </c:numCache>
            </c:numRef>
          </c:val>
        </c:ser>
        <c:marker val="1"/>
        <c:axId val="304334904"/>
        <c:axId val="359175048"/>
      </c:lineChart>
      <c:catAx>
        <c:axId val="3043349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Angle, degrees</a:t>
                </a:r>
              </a:p>
            </c:rich>
          </c:tx>
          <c:layout/>
        </c:title>
        <c:numFmt formatCode="General" sourceLinked="1"/>
        <c:tickLblPos val="nextTo"/>
        <c:crossAx val="359175048"/>
        <c:crosses val="autoZero"/>
        <c:auto val="1"/>
        <c:lblAlgn val="ctr"/>
        <c:lblOffset val="100"/>
      </c:catAx>
      <c:valAx>
        <c:axId val="35917504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Time, s</a:t>
                </a:r>
              </a:p>
            </c:rich>
          </c:tx>
          <c:layout/>
        </c:title>
        <c:numFmt formatCode="General" sourceLinked="1"/>
        <c:tickLblPos val="nextTo"/>
        <c:crossAx val="30433490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8E167-B1B1-C54A-AAA7-990A309D3F82}" type="datetimeFigureOut">
              <a:rPr lang="de-DE" smtClean="0"/>
              <a:pPr/>
              <a:t>8/26/13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296E4-1B60-6E47-A1EB-7AFC9E91201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997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5863" indent="-29840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93635" indent="-23872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71089" indent="-23872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48543" indent="-23872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07A957-EE16-F246-9F3E-AF7B24B62A6B}" type="slidenum">
              <a:rPr lang="de-DE" sz="1300">
                <a:solidFill>
                  <a:prstClr val="black"/>
                </a:solidFill>
              </a:rPr>
              <a:pPr eaLnBrk="1" hangingPunct="1"/>
              <a:t>4</a:t>
            </a:fld>
            <a:endParaRPr lang="de-DE" sz="1300">
              <a:solidFill>
                <a:prstClr val="black"/>
              </a:solidFill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3587" cy="3432175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6 years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51520" y="2286000"/>
            <a:ext cx="8892480" cy="4572000"/>
          </a:xfrm>
          <a:prstGeom prst="rect">
            <a:avLst/>
          </a:prstGeom>
          <a:solidFill>
            <a:srgbClr val="005B8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B5A2458A-748B-EF47-91A3-54732896073F}" type="datetimeFigureOut">
              <a:rPr lang="de-DE" smtClean="0"/>
              <a:pPr/>
              <a:t>8/26/13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CDD28365-CE7D-1C4D-9374-BBFCC880AC4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308304" y="2142"/>
            <a:ext cx="1835696" cy="97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60" descr="logo_699c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6194225" y="249053"/>
            <a:ext cx="2517775" cy="817563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2708275"/>
            <a:ext cx="7254875" cy="79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Unsere Ziele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27584" y="3501008"/>
            <a:ext cx="7254875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Das Forschungszentrum im Fokus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7584" y="4868863"/>
            <a:ext cx="648176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10. Mai 2011 | Theo Mustermann</a:t>
            </a:r>
            <a:endParaRPr lang="de-DE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9905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0"/>
            <a:ext cx="8075240" cy="4104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458A-748B-EF47-91A3-54732896073F}" type="datetimeFigureOut">
              <a:rPr lang="de-DE" smtClean="0"/>
              <a:pPr/>
              <a:t>8/26/13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8365-CE7D-1C4D-9374-BBFCC880AC4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748883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Musterpräsentation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8702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458A-748B-EF47-91A3-54732896073F}" type="datetimeFigureOut">
              <a:rPr lang="de-DE" smtClean="0"/>
              <a:pPr/>
              <a:t>8/26/13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8365-CE7D-1C4D-9374-BBFCC880AC4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908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Bildern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720000" y="2638800"/>
            <a:ext cx="360040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6"/>
          </p:nvPr>
        </p:nvSpPr>
        <p:spPr>
          <a:xfrm>
            <a:off x="4572000" y="2638800"/>
            <a:ext cx="432048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Falls Sie Bilder zeigen möchten …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8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9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2335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458A-748B-EF47-91A3-54732896073F}" type="datetimeFigureOut">
              <a:rPr lang="de-DE" smtClean="0"/>
              <a:pPr/>
              <a:t>8/26/13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8365-CE7D-1C4D-9374-BBFCC880AC4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49196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… oder Grafiken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1: Blindtext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2: Blindtext</a:t>
            </a:r>
            <a:endParaRPr lang="de-DE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6301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458A-748B-EF47-91A3-54732896073F}" type="datetimeFigureOut">
              <a:rPr lang="de-DE" smtClean="0"/>
              <a:pPr/>
              <a:t>8/26/13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8365-CE7D-1C4D-9374-BBFCC880AC4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024336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Sie können auch kombinieren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Diagramm: Blindtext</a:t>
            </a:r>
            <a:endParaRPr lang="de-DE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9417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458A-748B-EF47-91A3-54732896073F}" type="datetimeFigureOut">
              <a:rPr lang="de-DE" smtClean="0"/>
              <a:pPr/>
              <a:t>8/26/13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8365-CE7D-1C4D-9374-BBFCC880AC4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8266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6000792" cy="5143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" y="1428750"/>
            <a:ext cx="8132763" cy="4786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>
          <a:xfrm>
            <a:off x="7643813" y="6554788"/>
            <a:ext cx="1276350" cy="3127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tx1"/>
                </a:solidFill>
                <a:latin typeface="+mn-lt"/>
              </a:defRPr>
            </a:lvl1pPr>
          </a:lstStyle>
          <a:p>
            <a:fld id="{B5A2458A-748B-EF47-91A3-54732896073F}" type="datetimeFigureOut">
              <a:rPr lang="de-DE" smtClean="0"/>
              <a:pPr/>
              <a:t>8/26/13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4222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88" y="0"/>
            <a:ext cx="125412" cy="1089025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de-DE">
              <a:cs typeface="Arial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3833813"/>
            <a:ext cx="115888" cy="2700337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de-DE"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5888" y="0"/>
            <a:ext cx="134937" cy="1089025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de-DE">
              <a:cs typeface="Arial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5888" y="1089025"/>
            <a:ext cx="134937" cy="2744788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de-DE">
              <a:cs typeface="Arial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15888" y="3833813"/>
            <a:ext cx="134937" cy="2700337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de-DE">
              <a:cs typeface="Arial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6534150"/>
            <a:ext cx="125413" cy="32385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de-DE">
              <a:cs typeface="Arial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15888" y="6534150"/>
            <a:ext cx="134937" cy="32385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de-DE">
              <a:cs typeface="Arial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 rot="16200000">
            <a:off x="1073150" y="-1212850"/>
            <a:ext cx="6858000" cy="92837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de-DE">
              <a:cs typeface="Arial" charset="0"/>
            </a:endParaRP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Titelmasterformat durch Klicken bearbeiten</a:t>
            </a:r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defRPr sz="2000"/>
            </a:lvl1pPr>
          </a:lstStyle>
          <a:p>
            <a:r>
              <a:rPr lang="en-US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532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5A2458A-748B-EF47-91A3-54732896073F}" type="datetimeFigureOut">
              <a:rPr lang="de-DE" smtClean="0"/>
              <a:pPr/>
              <a:t>8/26/13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DD28365-CE7D-1C4D-9374-BBFCC880AC4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2286000"/>
            <a:ext cx="126000" cy="2286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6000" y="2286000"/>
            <a:ext cx="126000" cy="2286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6000" cy="2286000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6000" y="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4572000"/>
            <a:ext cx="126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6000" y="457200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452000" y="151200"/>
            <a:ext cx="1440000" cy="46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/>
        </p:nvSpPr>
        <p:spPr>
          <a:xfrm rot="-5400000">
            <a:off x="-1076400" y="5665703"/>
            <a:ext cx="2276872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700" dirty="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Mitglied der Helmholtz-Gemeinschaft</a:t>
            </a:r>
            <a:endParaRPr lang="de-DE" sz="700" dirty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977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z-juelich.de/ias/jsc/nvlab" TargetMode="External"/><Relationship Id="rId4" Type="http://schemas.openxmlformats.org/officeDocument/2006/relationships/hyperlink" Target="mailto:adinetz@gmail.com" TargetMode="External"/><Relationship Id="rId5" Type="http://schemas.openxmlformats.org/officeDocument/2006/relationships/hyperlink" Target="mailto:jkraus@nvidia.com" TargetMode="External"/><Relationship Id="rId6" Type="http://schemas.openxmlformats.org/officeDocument/2006/relationships/hyperlink" Target="mailto:d.pleiter@fz-juelich.de" TargetMode="External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z-juelich.de/inm/inm-1/EN/Home/home_node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de-DE" sz="4000" dirty="0" err="1" smtClean="0"/>
              <a:t>Computation</a:t>
            </a:r>
            <a:r>
              <a:rPr lang="de-DE" sz="4000" dirty="0" smtClean="0"/>
              <a:t> of Mutual Information </a:t>
            </a:r>
            <a:r>
              <a:rPr lang="de-DE" sz="4000" dirty="0" err="1" smtClean="0"/>
              <a:t>Metric</a:t>
            </a:r>
            <a:r>
              <a:rPr lang="de-DE" sz="4000" dirty="0" smtClean="0"/>
              <a:t> </a:t>
            </a:r>
            <a:r>
              <a:rPr lang="de-DE" sz="4000" dirty="0" err="1" smtClean="0"/>
              <a:t>for</a:t>
            </a:r>
            <a:r>
              <a:rPr lang="de-DE" sz="4000" dirty="0" smtClean="0"/>
              <a:t> Image </a:t>
            </a:r>
            <a:r>
              <a:rPr lang="de-DE" sz="4000" dirty="0" err="1" smtClean="0"/>
              <a:t>Registration</a:t>
            </a:r>
            <a:r>
              <a:rPr lang="de-DE" sz="4000" dirty="0" smtClean="0"/>
              <a:t> on Multiple </a:t>
            </a:r>
            <a:r>
              <a:rPr lang="de-DE" sz="4000" dirty="0" err="1" smtClean="0"/>
              <a:t>GPUs</a:t>
            </a:r>
            <a:endParaRPr lang="de-DE" sz="4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827584" y="3789139"/>
            <a:ext cx="7254875" cy="8384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de-DE" sz="2800" b="1" dirty="0" smtClean="0"/>
              <a:t>Andrew V. Adinetz</a:t>
            </a:r>
            <a:r>
              <a:rPr lang="de-DE" sz="2800" baseline="30000" dirty="0" smtClean="0"/>
              <a:t>1</a:t>
            </a:r>
            <a:r>
              <a:rPr lang="de-DE" sz="2800" dirty="0" smtClean="0"/>
              <a:t>, Markus Axer</a:t>
            </a:r>
            <a:r>
              <a:rPr lang="de-DE" sz="2800" baseline="30000" dirty="0" smtClean="0"/>
              <a:t>2</a:t>
            </a:r>
            <a:r>
              <a:rPr lang="de-DE" sz="2800" dirty="0" smtClean="0"/>
              <a:t>, Marcel Huysegoms</a:t>
            </a:r>
            <a:r>
              <a:rPr lang="de-DE" sz="2800" baseline="30000" dirty="0" smtClean="0"/>
              <a:t>2</a:t>
            </a:r>
            <a:r>
              <a:rPr lang="de-DE" sz="2800" dirty="0" smtClean="0"/>
              <a:t>, Stefan Köhnen</a:t>
            </a:r>
            <a:r>
              <a:rPr lang="de-DE" sz="2800" baseline="30000" dirty="0" smtClean="0"/>
              <a:t>2</a:t>
            </a:r>
            <a:r>
              <a:rPr lang="de-DE" sz="2800" dirty="0" smtClean="0"/>
              <a:t>, Jiri Kraus</a:t>
            </a:r>
            <a:r>
              <a:rPr lang="de-DE" sz="2800" baseline="30000" dirty="0" smtClean="0"/>
              <a:t>3</a:t>
            </a:r>
            <a:r>
              <a:rPr lang="de-DE" sz="2800" dirty="0" smtClean="0"/>
              <a:t>, Dirk Pleiter</a:t>
            </a:r>
            <a:r>
              <a:rPr lang="de-DE" sz="2800" baseline="30000" dirty="0" smtClean="0"/>
              <a:t>1</a:t>
            </a:r>
            <a:endParaRPr lang="de-DE" sz="2800" baseline="300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27584" y="6126124"/>
            <a:ext cx="6481763" cy="576262"/>
          </a:xfrm>
        </p:spPr>
        <p:txBody>
          <a:bodyPr/>
          <a:lstStyle/>
          <a:p>
            <a:r>
              <a:rPr lang="de-DE" dirty="0" smtClean="0"/>
              <a:t>26.08.2013</a:t>
            </a:r>
            <a:endParaRPr lang="de-DE" dirty="0"/>
          </a:p>
        </p:txBody>
      </p:sp>
      <p:sp>
        <p:nvSpPr>
          <p:cNvPr id="5" name="Textplatzhalter 2"/>
          <p:cNvSpPr txBox="1">
            <a:spLocks/>
          </p:cNvSpPr>
          <p:nvPr/>
        </p:nvSpPr>
        <p:spPr>
          <a:xfrm>
            <a:off x="827584" y="4737794"/>
            <a:ext cx="7254875" cy="119752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2800" baseline="300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de-DE" sz="28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JSC, Forschungszentrum Jülich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28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de-D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INM-1, Forschungszentrum Jülich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 </a:t>
            </a:r>
            <a:r>
              <a:rPr kumimoji="0" lang="de-DE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NVIDIA GmbH</a:t>
            </a:r>
            <a:endParaRPr kumimoji="0" lang="de-DE" sz="2800" b="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827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20000" y="4086821"/>
            <a:ext cx="7488832" cy="1823351"/>
          </a:xfrm>
        </p:spPr>
        <p:txBody>
          <a:bodyPr/>
          <a:lstStyle/>
          <a:p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computational</a:t>
            </a:r>
            <a:r>
              <a:rPr lang="de-DE" dirty="0" smtClean="0"/>
              <a:t> </a:t>
            </a:r>
            <a:r>
              <a:rPr lang="de-DE" dirty="0" err="1" smtClean="0"/>
              <a:t>kernel</a:t>
            </a:r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err="1" smtClean="0"/>
              <a:t>transform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complex</a:t>
            </a:r>
            <a:r>
              <a:rPr lang="de-DE" dirty="0" smtClean="0"/>
              <a:t> (1000+ </a:t>
            </a:r>
            <a:r>
              <a:rPr lang="de-DE" dirty="0" err="1" smtClean="0"/>
              <a:t>parameters</a:t>
            </a:r>
            <a:r>
              <a:rPr lang="de-DE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GPU </a:t>
            </a:r>
            <a:r>
              <a:rPr lang="de-DE" dirty="0" err="1" smtClean="0"/>
              <a:t>implementation</a:t>
            </a:r>
            <a:r>
              <a:rPr lang="de-DE" dirty="0" smtClean="0"/>
              <a:t>: 1 </a:t>
            </a:r>
            <a:r>
              <a:rPr lang="de-DE" dirty="0" err="1" smtClean="0"/>
              <a:t>pixel/thread</a:t>
            </a:r>
            <a:r>
              <a:rPr lang="de-DE" dirty="0" smtClean="0"/>
              <a:t>, </a:t>
            </a:r>
            <a:r>
              <a:rPr lang="de-DE" dirty="0" err="1" smtClean="0"/>
              <a:t>atomics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7"/>
          </p:nvPr>
        </p:nvSpPr>
        <p:spPr>
          <a:xfrm>
            <a:off x="720000" y="863968"/>
            <a:ext cx="7488832" cy="576064"/>
          </a:xfrm>
        </p:spPr>
        <p:txBody>
          <a:bodyPr/>
          <a:lstStyle/>
          <a:p>
            <a:r>
              <a:rPr lang="de-DE" dirty="0" err="1" smtClean="0"/>
              <a:t>Two</a:t>
            </a:r>
            <a:r>
              <a:rPr lang="de-DE" dirty="0" smtClean="0"/>
              <a:t> Image </a:t>
            </a:r>
            <a:r>
              <a:rPr lang="de-DE" dirty="0" err="1" smtClean="0"/>
              <a:t>Cross-Histogram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720000" y="1603507"/>
            <a:ext cx="81568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Courier New"/>
                <a:cs typeface="Courier New"/>
              </a:rPr>
              <a:t>for</a:t>
            </a:r>
            <a:r>
              <a:rPr lang="en-US" dirty="0" err="1" smtClean="0">
                <a:latin typeface="Courier New"/>
                <a:cs typeface="Courier New"/>
              </a:rPr>
              <a:t>(</a:t>
            </a:r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y</a:t>
            </a:r>
            <a:r>
              <a:rPr lang="en-US" dirty="0" smtClean="0">
                <a:latin typeface="Courier New"/>
                <a:cs typeface="Courier New"/>
              </a:rPr>
              <a:t> = 0; </a:t>
            </a:r>
            <a:r>
              <a:rPr lang="en-US" dirty="0" err="1" smtClean="0">
                <a:latin typeface="Courier New"/>
                <a:cs typeface="Courier New"/>
              </a:rPr>
              <a:t>y</a:t>
            </a:r>
            <a:r>
              <a:rPr lang="en-US" dirty="0" smtClean="0">
                <a:latin typeface="Courier New"/>
                <a:cs typeface="Courier New"/>
              </a:rPr>
              <a:t> &lt; </a:t>
            </a:r>
            <a:r>
              <a:rPr lang="en-US" dirty="0" err="1" smtClean="0">
                <a:latin typeface="Courier New"/>
                <a:cs typeface="Courier New"/>
              </a:rPr>
              <a:t>fixed_sz_y</a:t>
            </a:r>
            <a:r>
              <a:rPr lang="en-US" dirty="0" smtClean="0">
                <a:latin typeface="Courier New"/>
                <a:cs typeface="Courier New"/>
              </a:rPr>
              <a:t>; </a:t>
            </a:r>
            <a:r>
              <a:rPr lang="en-US" dirty="0" err="1" smtClean="0">
                <a:latin typeface="Courier New"/>
                <a:cs typeface="Courier New"/>
              </a:rPr>
              <a:t>y</a:t>
            </a:r>
            <a:r>
              <a:rPr lang="en-US" dirty="0" smtClean="0">
                <a:latin typeface="Courier New"/>
                <a:cs typeface="Courier New"/>
              </a:rPr>
              <a:t>++)</a:t>
            </a:r>
          </a:p>
          <a:p>
            <a:r>
              <a:rPr lang="en-US" dirty="0" smtClean="0">
                <a:latin typeface="Courier New"/>
                <a:cs typeface="Courier New"/>
              </a:rPr>
              <a:t>  </a:t>
            </a:r>
            <a:r>
              <a:rPr lang="en-US" b="1" dirty="0" err="1" smtClean="0">
                <a:latin typeface="Courier New"/>
                <a:cs typeface="Courier New"/>
              </a:rPr>
              <a:t>for</a:t>
            </a:r>
            <a:r>
              <a:rPr lang="en-US" dirty="0" err="1" smtClean="0">
                <a:latin typeface="Courier New"/>
                <a:cs typeface="Courier New"/>
              </a:rPr>
              <a:t>(</a:t>
            </a:r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 = 0; </a:t>
            </a:r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 &lt; </a:t>
            </a:r>
            <a:r>
              <a:rPr lang="en-US" dirty="0" err="1" smtClean="0">
                <a:latin typeface="Courier New"/>
                <a:cs typeface="Courier New"/>
              </a:rPr>
              <a:t>fixed_sz_x</a:t>
            </a:r>
            <a:r>
              <a:rPr lang="en-US" dirty="0" smtClean="0">
                <a:latin typeface="Courier New"/>
                <a:cs typeface="Courier New"/>
              </a:rPr>
              <a:t>; </a:t>
            </a:r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++) {</a:t>
            </a:r>
          </a:p>
          <a:p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bin(fixed[x</a:t>
            </a:r>
            <a:r>
              <a:rPr lang="en-US" dirty="0" smtClean="0">
                <a:latin typeface="Courier New"/>
                <a:cs typeface="Courier New"/>
              </a:rPr>
              <a:t>, </a:t>
            </a:r>
            <a:r>
              <a:rPr lang="en-US" dirty="0" err="1" smtClean="0">
                <a:latin typeface="Courier New"/>
                <a:cs typeface="Courier New"/>
              </a:rPr>
              <a:t>y</a:t>
            </a:r>
            <a:r>
              <a:rPr lang="en-US" dirty="0" smtClean="0">
                <a:latin typeface="Courier New"/>
                <a:cs typeface="Courier New"/>
              </a:rPr>
              <a:t>]);</a:t>
            </a:r>
          </a:p>
          <a:p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b="1" dirty="0" smtClean="0">
                <a:latin typeface="Courier New"/>
                <a:cs typeface="Courier New"/>
              </a:rPr>
              <a:t>float </a:t>
            </a:r>
            <a:r>
              <a:rPr lang="en-US" dirty="0" smtClean="0">
                <a:latin typeface="Courier New"/>
                <a:cs typeface="Courier New"/>
              </a:rPr>
              <a:t>x1 = </a:t>
            </a:r>
            <a:r>
              <a:rPr lang="en-US" dirty="0" err="1" smtClean="0">
                <a:latin typeface="Courier New"/>
                <a:cs typeface="Courier New"/>
              </a:rPr>
              <a:t>transform_x(x</a:t>
            </a:r>
            <a:r>
              <a:rPr lang="en-US" dirty="0" smtClean="0">
                <a:latin typeface="Courier New"/>
                <a:cs typeface="Courier New"/>
              </a:rPr>
              <a:t>, </a:t>
            </a:r>
            <a:r>
              <a:rPr lang="en-US" dirty="0" err="1" smtClean="0">
                <a:latin typeface="Courier New"/>
                <a:cs typeface="Courier New"/>
              </a:rPr>
              <a:t>y</a:t>
            </a:r>
            <a:r>
              <a:rPr lang="en-US" dirty="0" smtClean="0">
                <a:latin typeface="Courier New"/>
                <a:cs typeface="Courier New"/>
              </a:rPr>
              <a:t>); </a:t>
            </a:r>
          </a:p>
          <a:p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b="1" dirty="0" smtClean="0">
                <a:latin typeface="Courier New"/>
                <a:cs typeface="Courier New"/>
              </a:rPr>
              <a:t>float </a:t>
            </a:r>
            <a:r>
              <a:rPr lang="en-US" dirty="0" smtClean="0">
                <a:latin typeface="Courier New"/>
                <a:cs typeface="Courier New"/>
              </a:rPr>
              <a:t>y1 = </a:t>
            </a:r>
            <a:r>
              <a:rPr lang="en-US" dirty="0" err="1" smtClean="0">
                <a:latin typeface="Courier New"/>
                <a:cs typeface="Courier New"/>
              </a:rPr>
              <a:t>transform_y(x</a:t>
            </a:r>
            <a:r>
              <a:rPr lang="en-US" dirty="0" smtClean="0">
                <a:latin typeface="Courier New"/>
                <a:cs typeface="Courier New"/>
              </a:rPr>
              <a:t>, </a:t>
            </a:r>
            <a:r>
              <a:rPr lang="en-US" dirty="0" err="1" smtClean="0">
                <a:latin typeface="Courier New"/>
                <a:cs typeface="Courier New"/>
              </a:rPr>
              <a:t>y</a:t>
            </a:r>
            <a:r>
              <a:rPr lang="en-US" dirty="0" smtClean="0">
                <a:latin typeface="Courier New"/>
                <a:cs typeface="Courier New"/>
              </a:rPr>
              <a:t>);</a:t>
            </a:r>
          </a:p>
          <a:p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j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bin(interpolate(moving</a:t>
            </a:r>
            <a:r>
              <a:rPr lang="en-US" dirty="0" smtClean="0">
                <a:latin typeface="Courier New"/>
                <a:cs typeface="Courier New"/>
              </a:rPr>
              <a:t>, x1, y1));</a:t>
            </a:r>
          </a:p>
          <a:p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histogram[i</a:t>
            </a:r>
            <a:r>
              <a:rPr lang="en-US" dirty="0" smtClean="0">
                <a:latin typeface="Courier New"/>
                <a:cs typeface="Courier New"/>
              </a:rPr>
              <a:t>, </a:t>
            </a:r>
            <a:r>
              <a:rPr lang="en-US" dirty="0" err="1" smtClean="0">
                <a:latin typeface="Courier New"/>
                <a:cs typeface="Courier New"/>
              </a:rPr>
              <a:t>j</a:t>
            </a:r>
            <a:r>
              <a:rPr lang="en-US" dirty="0" smtClean="0">
                <a:latin typeface="Courier New"/>
                <a:cs typeface="Courier New"/>
              </a:rPr>
              <a:t>]++;  </a:t>
            </a:r>
            <a:r>
              <a:rPr lang="en-US" dirty="0" smtClean="0">
                <a:solidFill>
                  <a:srgbClr val="008000"/>
                </a:solidFill>
                <a:latin typeface="Courier New"/>
                <a:cs typeface="Courier New"/>
              </a:rPr>
              <a:t>// atomic on GPU</a:t>
            </a:r>
          </a:p>
          <a:p>
            <a:r>
              <a:rPr lang="en-US" dirty="0" smtClean="0">
                <a:latin typeface="Courier New"/>
                <a:cs typeface="Courier New"/>
              </a:rPr>
              <a:t>  }</a:t>
            </a:r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9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7"/>
          </p:nvPr>
        </p:nvSpPr>
        <p:spPr>
          <a:xfrm>
            <a:off x="543973" y="622113"/>
            <a:ext cx="7488832" cy="576064"/>
          </a:xfrm>
        </p:spPr>
        <p:txBody>
          <a:bodyPr/>
          <a:lstStyle/>
          <a:p>
            <a:r>
              <a:rPr lang="de-DE" dirty="0" smtClean="0"/>
              <a:t>Large Data </a:t>
            </a:r>
            <a:r>
              <a:rPr lang="de-DE" dirty="0" err="1" smtClean="0"/>
              <a:t>Size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323528" y="5303336"/>
            <a:ext cx="3781254" cy="1150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Tx/>
              <a:buNone/>
              <a:defRPr sz="2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en-US" sz="1800" smtClean="0"/>
              <a:t>size: 3.000 × 3.000 px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en-US" sz="1800" smtClean="0"/>
              <a:t>pixel size: 60 × 60 μm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en-US" sz="1800" smtClean="0"/>
              <a:t>file size: 30 MB</a:t>
            </a:r>
            <a:endParaRPr lang="en-US" sz="1800" dirty="0"/>
          </a:p>
        </p:txBody>
      </p:sp>
      <p:pic>
        <p:nvPicPr>
          <p:cNvPr id="5" name="Picture 2" descr="Z:\PLI\documents\PLI_Setup\Hardware\LargeAreaPolarimeter\Bilder\DSCN377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 bwMode="auto">
          <a:xfrm>
            <a:off x="323528" y="1881207"/>
            <a:ext cx="3781254" cy="3280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Z:\PLI\documents\PLI_Setup\Hardware\Polarisationsmikroskop\Bilder\polarisationsmikroskop_00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 bwMode="auto">
          <a:xfrm>
            <a:off x="4487517" y="1881207"/>
            <a:ext cx="3865282" cy="3280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288799" y="1441120"/>
            <a:ext cx="3815983" cy="33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dirty="0" smtClean="0"/>
              <a:t>Large-area Polarimeter</a:t>
            </a:r>
            <a:endParaRPr lang="de-DE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4499992" y="5303336"/>
            <a:ext cx="3865282" cy="11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0"/>
              </a:spcAft>
              <a:buFontTx/>
              <a:buNone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2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7239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&gt;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1600"/>
              </a:spcBef>
              <a:spcAft>
                <a:spcPct val="0"/>
              </a:spcAft>
              <a:buFontTx/>
              <a:buNone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7239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&gt;"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en-US" sz="1800" dirty="0" smtClean="0"/>
              <a:t>size</a:t>
            </a:r>
            <a:r>
              <a:rPr lang="en-US" sz="1800" dirty="0"/>
              <a:t>: </a:t>
            </a:r>
            <a:r>
              <a:rPr lang="en-US" sz="1800" dirty="0" smtClean="0"/>
              <a:t>100.000 × 100.000 </a:t>
            </a:r>
            <a:r>
              <a:rPr lang="en-US" sz="1800" dirty="0" err="1" smtClean="0"/>
              <a:t>px</a:t>
            </a:r>
            <a:endParaRPr lang="en-US" sz="1800" dirty="0"/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en-US" sz="1800" dirty="0"/>
              <a:t>pixel size: 1.6 </a:t>
            </a:r>
            <a:r>
              <a:rPr lang="en-US" sz="1800" dirty="0" smtClean="0"/>
              <a:t>x </a:t>
            </a:r>
            <a:r>
              <a:rPr lang="en-US" sz="1800" dirty="0"/>
              <a:t>1.6 </a:t>
            </a:r>
            <a:r>
              <a:rPr lang="en-US" sz="1800" dirty="0" err="1"/>
              <a:t>μm</a:t>
            </a:r>
            <a:endParaRPr lang="en-US" sz="1800" dirty="0"/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en-US" sz="1800" b="1" dirty="0"/>
              <a:t>file size: 40 </a:t>
            </a:r>
            <a:r>
              <a:rPr lang="en-US" sz="1800" b="1" dirty="0" smtClean="0"/>
              <a:t>GB</a:t>
            </a:r>
            <a:endParaRPr lang="en-US" sz="1800" b="1" dirty="0"/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4462810" y="1455222"/>
            <a:ext cx="4197581" cy="33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dirty="0" err="1" smtClean="0"/>
              <a:t>Polarizing</a:t>
            </a:r>
            <a:r>
              <a:rPr lang="de-DE" dirty="0" smtClean="0"/>
              <a:t> </a:t>
            </a:r>
            <a:r>
              <a:rPr lang="de-DE" dirty="0" err="1" smtClean="0"/>
              <a:t>Microscope</a:t>
            </a:r>
            <a:endParaRPr lang="de-DE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52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e-DE" dirty="0" smtClean="0"/>
              <a:t>Domain </a:t>
            </a:r>
            <a:r>
              <a:rPr lang="de-DE" dirty="0" err="1" smtClean="0"/>
              <a:t>decomposition</a:t>
            </a:r>
            <a:endParaRPr lang="de-DE" dirty="0" smtClean="0"/>
          </a:p>
          <a:p>
            <a:pPr marL="800100" lvl="1" indent="-342900">
              <a:buFont typeface="Arial"/>
              <a:buChar char="•"/>
            </a:pPr>
            <a:r>
              <a:rPr lang="de-DE" dirty="0" err="1" smtClean="0"/>
              <a:t>distribute</a:t>
            </a:r>
            <a:r>
              <a:rPr lang="de-DE" dirty="0" smtClean="0"/>
              <a:t> </a:t>
            </a:r>
            <a:r>
              <a:rPr lang="de-DE" dirty="0" err="1" smtClean="0"/>
              <a:t>fixed</a:t>
            </a:r>
            <a:r>
              <a:rPr lang="de-DE" dirty="0" smtClean="0"/>
              <a:t> and </a:t>
            </a:r>
            <a:r>
              <a:rPr lang="de-DE" dirty="0" err="1" smtClean="0"/>
              <a:t>moving</a:t>
            </a:r>
            <a:r>
              <a:rPr lang="de-DE" dirty="0" smtClean="0"/>
              <a:t> </a:t>
            </a:r>
            <a:r>
              <a:rPr lang="de-DE" dirty="0" err="1" smtClean="0"/>
              <a:t>images</a:t>
            </a:r>
            <a:endParaRPr lang="de-DE" dirty="0" smtClean="0"/>
          </a:p>
          <a:p>
            <a:pPr marL="800100" lvl="1" indent="-342900">
              <a:buFont typeface="Arial"/>
              <a:buChar char="•"/>
            </a:pPr>
            <a:r>
              <a:rPr lang="de-DE" dirty="0" err="1" smtClean="0"/>
              <a:t>histogram</a:t>
            </a:r>
            <a:r>
              <a:rPr lang="de-DE" dirty="0" smtClean="0"/>
              <a:t> </a:t>
            </a:r>
            <a:r>
              <a:rPr lang="de-DE" dirty="0" err="1" smtClean="0"/>
              <a:t>contributions</a:t>
            </a:r>
            <a:r>
              <a:rPr lang="de-DE" dirty="0" smtClean="0"/>
              <a:t> </a:t>
            </a:r>
            <a:r>
              <a:rPr lang="de-DE" dirty="0" err="1" smtClean="0"/>
              <a:t>summed</a:t>
            </a:r>
            <a:r>
              <a:rPr lang="de-DE" dirty="0" smtClean="0"/>
              <a:t> up</a:t>
            </a:r>
          </a:p>
          <a:p>
            <a:pPr marL="342900" indent="-342900">
              <a:buFont typeface="Arial"/>
              <a:buChar char="•"/>
            </a:pPr>
            <a:endParaRPr lang="de-DE" b="1" dirty="0" smtClean="0"/>
          </a:p>
          <a:p>
            <a:pPr marL="342900" indent="-342900">
              <a:buFont typeface="Arial"/>
              <a:buChar char="•"/>
            </a:pPr>
            <a:r>
              <a:rPr lang="de-DE" dirty="0" err="1" smtClean="0"/>
              <a:t>Moving</a:t>
            </a:r>
            <a:r>
              <a:rPr lang="de-DE" dirty="0" smtClean="0"/>
              <a:t> image: </a:t>
            </a:r>
            <a:r>
              <a:rPr lang="de-DE" dirty="0" err="1" smtClean="0"/>
              <a:t>how</a:t>
            </a:r>
            <a:r>
              <a:rPr lang="de-DE" dirty="0" smtClean="0"/>
              <a:t> to handle?</a:t>
            </a:r>
          </a:p>
          <a:p>
            <a:pPr marL="800100" lvl="1" indent="-342900">
              <a:buFont typeface="Arial"/>
              <a:buChar char="•"/>
            </a:pPr>
            <a:r>
              <a:rPr lang="de-DE" dirty="0" err="1" smtClean="0"/>
              <a:t>irregular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pattern</a:t>
            </a:r>
            <a:endParaRPr lang="de-DE" dirty="0" smtClean="0"/>
          </a:p>
          <a:p>
            <a:pPr marL="342900" indent="-342900">
              <a:buFont typeface="Arial"/>
              <a:buChar char="•"/>
            </a:pPr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err="1" smtClean="0"/>
              <a:t>Approaches</a:t>
            </a:r>
            <a:endParaRPr lang="de-DE" dirty="0" smtClean="0"/>
          </a:p>
          <a:p>
            <a:pPr marL="800100" lvl="1" indent="-342900">
              <a:buFont typeface="Arial"/>
              <a:buChar char="•"/>
            </a:pPr>
            <a:r>
              <a:rPr lang="de-DE" dirty="0" smtClean="0"/>
              <a:t>System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 smtClean="0"/>
              <a:t>replication</a:t>
            </a:r>
            <a:r>
              <a:rPr lang="de-DE" dirty="0" smtClean="0"/>
              <a:t> (</a:t>
            </a:r>
            <a:r>
              <a:rPr lang="de-DE" dirty="0" err="1" smtClean="0"/>
              <a:t>sysmem</a:t>
            </a:r>
            <a:r>
              <a:rPr lang="de-DE" dirty="0" smtClean="0"/>
              <a:t>)</a:t>
            </a:r>
          </a:p>
          <a:p>
            <a:pPr marL="800100" lvl="1" indent="-342900">
              <a:buFont typeface="Arial"/>
              <a:buChar char="•"/>
            </a:pPr>
            <a:r>
              <a:rPr lang="de-DE" dirty="0" smtClean="0"/>
              <a:t>Listupdate (</a:t>
            </a:r>
            <a:r>
              <a:rPr lang="de-DE" dirty="0" err="1" smtClean="0"/>
              <a:t>listupdate</a:t>
            </a:r>
            <a:r>
              <a:rPr lang="de-DE" dirty="0" smtClean="0"/>
              <a:t>)</a:t>
            </a:r>
          </a:p>
          <a:p>
            <a:pPr marL="342900" indent="-342900"/>
            <a:endParaRPr lang="de-DE" dirty="0" smtClean="0"/>
          </a:p>
          <a:p>
            <a:pPr marL="800100" lvl="1" indent="-342900">
              <a:buFont typeface="Arial"/>
              <a:buChar char="•"/>
            </a:pPr>
            <a:endParaRPr lang="de-DE" dirty="0" smtClean="0"/>
          </a:p>
          <a:p>
            <a:pPr marL="800100" lvl="1" indent="-342900">
              <a:buFont typeface="Arial"/>
              <a:buChar char="•"/>
            </a:pP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err="1" smtClean="0"/>
              <a:t>Multi-GPU</a:t>
            </a:r>
            <a:r>
              <a:rPr lang="de-DE" dirty="0" smtClean="0"/>
              <a:t> Mutual Information</a:t>
            </a:r>
            <a:endParaRPr lang="de-DE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108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e-DE" dirty="0" err="1" smtClean="0"/>
              <a:t>Replicate</a:t>
            </a:r>
            <a:r>
              <a:rPr lang="de-DE" dirty="0" smtClean="0"/>
              <a:t> </a:t>
            </a:r>
            <a:r>
              <a:rPr lang="de-DE" dirty="0" err="1" smtClean="0"/>
              <a:t>entire</a:t>
            </a:r>
            <a:r>
              <a:rPr lang="de-DE" dirty="0" smtClean="0"/>
              <a:t> </a:t>
            </a:r>
            <a:r>
              <a:rPr lang="de-DE" dirty="0" err="1" smtClean="0"/>
              <a:t>moving</a:t>
            </a:r>
            <a:r>
              <a:rPr lang="de-DE" dirty="0" smtClean="0"/>
              <a:t> image in </a:t>
            </a:r>
            <a:r>
              <a:rPr lang="de-DE" dirty="0" err="1" smtClean="0"/>
              <a:t>pinned</a:t>
            </a:r>
            <a:r>
              <a:rPr lang="de-DE" dirty="0" smtClean="0"/>
              <a:t> </a:t>
            </a:r>
            <a:r>
              <a:rPr lang="de-DE" dirty="0" err="1" smtClean="0"/>
              <a:t>host</a:t>
            </a:r>
            <a:r>
              <a:rPr lang="de-DE" dirty="0" smtClean="0"/>
              <a:t> RAM</a:t>
            </a:r>
          </a:p>
          <a:p>
            <a:pPr marL="800100" lvl="1" indent="-342900">
              <a:buFont typeface="Arial"/>
              <a:buChar char="•"/>
            </a:pPr>
            <a:r>
              <a:rPr lang="de-DE" dirty="0" err="1" smtClean="0"/>
              <a:t>accessible</a:t>
            </a:r>
            <a:r>
              <a:rPr lang="de-DE" dirty="0" smtClean="0"/>
              <a:t> to GPU</a:t>
            </a:r>
          </a:p>
          <a:p>
            <a:pPr marL="800100" lvl="1" indent="-342900">
              <a:buFont typeface="Arial"/>
              <a:buChar char="•"/>
            </a:pPr>
            <a:endParaRPr lang="de-DE" b="1" dirty="0" smtClean="0"/>
          </a:p>
          <a:p>
            <a:pPr marL="342900" indent="-342900"/>
            <a:r>
              <a:rPr lang="de-DE" dirty="0" smtClean="0"/>
              <a:t>+	</a:t>
            </a:r>
            <a:r>
              <a:rPr lang="de-DE" dirty="0" err="1" smtClean="0"/>
              <a:t>easy</a:t>
            </a:r>
            <a:r>
              <a:rPr lang="de-DE" dirty="0" smtClean="0"/>
              <a:t> to </a:t>
            </a:r>
            <a:r>
              <a:rPr lang="de-DE" dirty="0" err="1" smtClean="0"/>
              <a:t>implement</a:t>
            </a:r>
            <a:endParaRPr lang="de-DE" dirty="0" smtClean="0"/>
          </a:p>
          <a:p>
            <a:pPr marL="342900" indent="-342900"/>
            <a:endParaRPr lang="de-DE" dirty="0" smtClean="0"/>
          </a:p>
          <a:p>
            <a:pPr marL="342900" indent="-342900"/>
            <a:r>
              <a:rPr lang="de-DE" dirty="0" smtClean="0"/>
              <a:t>–	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 smtClean="0"/>
              <a:t>accesses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slower</a:t>
            </a:r>
            <a:endParaRPr lang="de-DE" dirty="0" smtClean="0"/>
          </a:p>
          <a:p>
            <a:pPr marL="342900" indent="-342900"/>
            <a:r>
              <a:rPr lang="de-DE" dirty="0" smtClean="0"/>
              <a:t>–	</a:t>
            </a:r>
            <a:r>
              <a:rPr lang="de-DE" dirty="0" err="1" smtClean="0"/>
              <a:t>cannot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texture</a:t>
            </a:r>
            <a:r>
              <a:rPr lang="de-DE" dirty="0" smtClean="0"/>
              <a:t> </a:t>
            </a:r>
            <a:r>
              <a:rPr lang="de-DE" dirty="0" err="1" smtClean="0"/>
              <a:t>interpolation</a:t>
            </a:r>
            <a:endParaRPr lang="de-DE" dirty="0" smtClean="0"/>
          </a:p>
          <a:p>
            <a:pPr marL="342900" indent="-342900"/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err="1" smtClean="0"/>
              <a:t>Optimizations</a:t>
            </a:r>
            <a:endParaRPr lang="de-DE" dirty="0" smtClean="0"/>
          </a:p>
          <a:p>
            <a:pPr marL="800100" lvl="1" indent="-342900">
              <a:buFont typeface="Arial"/>
              <a:buChar char="•"/>
            </a:pPr>
            <a:r>
              <a:rPr lang="de-DE" dirty="0" err="1" smtClean="0"/>
              <a:t>moving</a:t>
            </a:r>
            <a:r>
              <a:rPr lang="de-DE" dirty="0" smtClean="0"/>
              <a:t> image </a:t>
            </a:r>
            <a:r>
              <a:rPr lang="de-DE" dirty="0" err="1" smtClean="0"/>
              <a:t>halo</a:t>
            </a:r>
            <a:r>
              <a:rPr lang="de-DE" dirty="0" smtClean="0"/>
              <a:t> in GPU RAM</a:t>
            </a:r>
          </a:p>
          <a:p>
            <a:pPr marL="800100" lvl="1" indent="-342900">
              <a:buFont typeface="Arial"/>
              <a:buChar char="•"/>
            </a:pPr>
            <a:endParaRPr lang="de-DE" dirty="0" smtClean="0"/>
          </a:p>
          <a:p>
            <a:pPr marL="342900" indent="-342900"/>
            <a:endParaRPr lang="de-DE" dirty="0" smtClean="0"/>
          </a:p>
          <a:p>
            <a:pPr marL="800100" lvl="1" indent="-342900">
              <a:buFont typeface="Arial"/>
              <a:buChar char="•"/>
            </a:pPr>
            <a:endParaRPr lang="de-DE" dirty="0" smtClean="0"/>
          </a:p>
          <a:p>
            <a:pPr marL="800100" lvl="1" indent="-342900">
              <a:buFont typeface="Arial"/>
              <a:buChar char="•"/>
            </a:pP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System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 smtClean="0"/>
              <a:t>Replication</a:t>
            </a:r>
            <a:endParaRPr lang="de-DE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108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06834" y="1728063"/>
            <a:ext cx="6371399" cy="494917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e-DE" dirty="0" err="1" smtClean="0"/>
              <a:t>Processing</a:t>
            </a:r>
            <a:endParaRPr lang="de-DE" dirty="0" smtClean="0"/>
          </a:p>
          <a:p>
            <a:pPr marL="800100" lvl="1" indent="-342900">
              <a:buFont typeface="Arial"/>
              <a:buChar char="•"/>
            </a:pPr>
            <a:r>
              <a:rPr lang="de-DE" dirty="0" err="1" smtClean="0"/>
              <a:t>buffer</a:t>
            </a:r>
            <a:r>
              <a:rPr lang="de-DE" dirty="0" smtClean="0"/>
              <a:t> </a:t>
            </a:r>
            <a:r>
              <a:rPr lang="de-DE" dirty="0" err="1" smtClean="0"/>
              <a:t>remote</a:t>
            </a:r>
            <a:r>
              <a:rPr lang="de-DE" dirty="0" smtClean="0"/>
              <a:t> </a:t>
            </a:r>
            <a:r>
              <a:rPr lang="de-DE" dirty="0" err="1" smtClean="0"/>
              <a:t>accesses</a:t>
            </a:r>
            <a:endParaRPr lang="de-DE" dirty="0" smtClean="0"/>
          </a:p>
          <a:p>
            <a:pPr marL="800100" lvl="1" indent="-342900">
              <a:buFont typeface="Arial"/>
              <a:buChar char="•"/>
            </a:pPr>
            <a:r>
              <a:rPr lang="de-DE" dirty="0" err="1" smtClean="0"/>
              <a:t>exchange</a:t>
            </a:r>
            <a:r>
              <a:rPr lang="de-DE" dirty="0" smtClean="0"/>
              <a:t> </a:t>
            </a:r>
            <a:r>
              <a:rPr lang="de-DE" dirty="0" err="1" smtClean="0"/>
              <a:t>buffers</a:t>
            </a:r>
            <a:endParaRPr lang="de-DE" dirty="0" smtClean="0"/>
          </a:p>
          <a:p>
            <a:pPr marL="800100" lvl="1" indent="-342900">
              <a:buFont typeface="Arial"/>
              <a:buChar char="•"/>
            </a:pPr>
            <a:r>
              <a:rPr lang="de-DE" dirty="0" err="1" smtClean="0"/>
              <a:t>compute</a:t>
            </a:r>
            <a:r>
              <a:rPr lang="de-DE" dirty="0" smtClean="0"/>
              <a:t> </a:t>
            </a:r>
            <a:r>
              <a:rPr lang="de-DE" dirty="0" err="1" smtClean="0"/>
              <a:t>contributions</a:t>
            </a:r>
            <a:r>
              <a:rPr lang="de-DE" dirty="0" smtClean="0"/>
              <a:t> </a:t>
            </a:r>
            <a:r>
              <a:rPr lang="de-DE" dirty="0" err="1" smtClean="0"/>
              <a:t>remotely</a:t>
            </a:r>
            <a:endParaRPr lang="de-DE" dirty="0" smtClean="0"/>
          </a:p>
          <a:p>
            <a:pPr marL="800100" lvl="1" indent="-342900">
              <a:buFont typeface="Arial"/>
              <a:buChar char="•"/>
            </a:pPr>
            <a:endParaRPr lang="de-DE" b="1" dirty="0" smtClean="0"/>
          </a:p>
          <a:p>
            <a:pPr marL="342900" indent="-342900"/>
            <a:r>
              <a:rPr lang="de-DE" dirty="0" smtClean="0"/>
              <a:t>+	</a:t>
            </a:r>
            <a:r>
              <a:rPr lang="de-DE" dirty="0" err="1" smtClean="0"/>
              <a:t>computation-communication</a:t>
            </a:r>
            <a:r>
              <a:rPr lang="de-DE" dirty="0" smtClean="0"/>
              <a:t> </a:t>
            </a:r>
            <a:r>
              <a:rPr lang="de-DE" dirty="0" err="1" smtClean="0"/>
              <a:t>overlap</a:t>
            </a:r>
            <a:endParaRPr lang="de-DE" dirty="0" smtClean="0"/>
          </a:p>
          <a:p>
            <a:pPr marL="342900" indent="-342900"/>
            <a:r>
              <a:rPr lang="de-DE" dirty="0" smtClean="0"/>
              <a:t>–	</a:t>
            </a:r>
            <a:r>
              <a:rPr lang="de-DE" dirty="0" err="1" smtClean="0"/>
              <a:t>hard</a:t>
            </a:r>
            <a:r>
              <a:rPr lang="de-DE" dirty="0" smtClean="0"/>
              <a:t> to </a:t>
            </a:r>
            <a:r>
              <a:rPr lang="de-DE" dirty="0" err="1" smtClean="0"/>
              <a:t>implement</a:t>
            </a:r>
            <a:endParaRPr lang="de-DE" dirty="0" smtClean="0"/>
          </a:p>
          <a:p>
            <a:pPr marL="342900" indent="-342900"/>
            <a:r>
              <a:rPr lang="de-DE" dirty="0" smtClean="0"/>
              <a:t>–	</a:t>
            </a:r>
            <a:r>
              <a:rPr lang="de-DE" dirty="0" err="1" smtClean="0"/>
              <a:t>chunk</a:t>
            </a:r>
            <a:r>
              <a:rPr lang="de-DE" dirty="0" smtClean="0"/>
              <a:t> </a:t>
            </a:r>
            <a:r>
              <a:rPr lang="de-DE" dirty="0" err="1" smtClean="0"/>
              <a:t>processing</a:t>
            </a:r>
            <a:r>
              <a:rPr lang="de-DE" dirty="0" smtClean="0"/>
              <a:t> (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won‘t</a:t>
            </a:r>
            <a:r>
              <a:rPr lang="de-DE" dirty="0" smtClean="0"/>
              <a:t> fit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buffer</a:t>
            </a:r>
            <a:r>
              <a:rPr lang="de-DE" dirty="0" smtClean="0"/>
              <a:t>)</a:t>
            </a:r>
          </a:p>
          <a:p>
            <a:pPr marL="342900" indent="-342900"/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err="1" smtClean="0"/>
              <a:t>Optimizations</a:t>
            </a:r>
            <a:endParaRPr lang="de-DE" dirty="0" smtClean="0"/>
          </a:p>
          <a:p>
            <a:pPr marL="800100" lvl="1" indent="-342900">
              <a:buFont typeface="Arial"/>
              <a:buChar char="•"/>
            </a:pPr>
            <a:r>
              <a:rPr lang="de-DE" dirty="0" err="1" smtClean="0"/>
              <a:t>buffers</a:t>
            </a:r>
            <a:r>
              <a:rPr lang="de-DE" dirty="0" smtClean="0"/>
              <a:t>: </a:t>
            </a:r>
            <a:r>
              <a:rPr lang="de-DE" dirty="0" err="1" smtClean="0"/>
              <a:t>AoS</a:t>
            </a:r>
            <a:r>
              <a:rPr lang="de-DE" dirty="0" smtClean="0"/>
              <a:t> vs. </a:t>
            </a:r>
            <a:r>
              <a:rPr lang="de-DE" dirty="0" err="1" smtClean="0"/>
              <a:t>SoA</a:t>
            </a:r>
            <a:r>
              <a:rPr lang="de-DE" dirty="0" smtClean="0"/>
              <a:t>, </a:t>
            </a:r>
            <a:r>
              <a:rPr lang="de-DE" dirty="0" err="1" smtClean="0"/>
              <a:t>atomics</a:t>
            </a:r>
            <a:r>
              <a:rPr lang="de-DE" dirty="0" smtClean="0"/>
              <a:t> vs. </a:t>
            </a:r>
            <a:r>
              <a:rPr lang="de-DE" dirty="0" err="1" smtClean="0"/>
              <a:t>grouping</a:t>
            </a:r>
            <a:endParaRPr lang="de-DE" dirty="0" smtClean="0"/>
          </a:p>
          <a:p>
            <a:pPr marL="800100" lvl="1" indent="-342900">
              <a:buFont typeface="Arial"/>
              <a:buChar char="•"/>
            </a:pPr>
            <a:r>
              <a:rPr lang="de-DE" dirty="0" err="1" smtClean="0"/>
              <a:t>using</a:t>
            </a:r>
            <a:r>
              <a:rPr lang="de-DE" dirty="0" smtClean="0"/>
              <a:t> multiple </a:t>
            </a:r>
            <a:r>
              <a:rPr lang="de-DE" dirty="0" err="1" smtClean="0"/>
              <a:t>streams</a:t>
            </a:r>
            <a:endParaRPr lang="de-DE" dirty="0" smtClean="0"/>
          </a:p>
          <a:p>
            <a:pPr marL="342900" indent="-342900"/>
            <a:endParaRPr lang="de-DE" dirty="0" smtClean="0"/>
          </a:p>
          <a:p>
            <a:pPr marL="800100" lvl="1" indent="-342900">
              <a:buFont typeface="Arial"/>
              <a:buChar char="•"/>
            </a:pPr>
            <a:endParaRPr lang="de-DE" dirty="0" smtClean="0"/>
          </a:p>
          <a:p>
            <a:pPr marL="800100" lvl="1" indent="-342900">
              <a:buFont typeface="Arial"/>
              <a:buChar char="•"/>
            </a:pP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Listupdate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5557435" y="1526826"/>
            <a:ext cx="3533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Courier New"/>
                <a:cs typeface="Courier New"/>
              </a:rPr>
              <a:t>typedef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struct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{</a:t>
            </a:r>
          </a:p>
          <a:p>
            <a:r>
              <a:rPr lang="en-US" dirty="0" smtClean="0">
                <a:latin typeface="Courier New"/>
                <a:cs typeface="Courier New"/>
              </a:rPr>
              <a:t>  </a:t>
            </a:r>
            <a:r>
              <a:rPr lang="en-US" b="1" dirty="0" smtClean="0">
                <a:latin typeface="Courier New"/>
                <a:cs typeface="Courier New"/>
              </a:rPr>
              <a:t>float</a:t>
            </a:r>
            <a:r>
              <a:rPr lang="en-US" dirty="0" smtClean="0">
                <a:latin typeface="Courier New"/>
                <a:cs typeface="Courier New"/>
              </a:rPr>
              <a:t>[2] </a:t>
            </a:r>
            <a:r>
              <a:rPr lang="en-US" dirty="0" err="1" smtClean="0">
                <a:latin typeface="Courier New"/>
                <a:cs typeface="Courier New"/>
              </a:rPr>
              <a:t>movingCoords</a:t>
            </a:r>
            <a:r>
              <a:rPr lang="en-US" dirty="0" smtClean="0">
                <a:latin typeface="Courier New"/>
                <a:cs typeface="Courier New"/>
              </a:rPr>
              <a:t>;</a:t>
            </a:r>
          </a:p>
          <a:p>
            <a:r>
              <a:rPr lang="en-US" dirty="0" smtClean="0">
                <a:latin typeface="Courier New"/>
                <a:cs typeface="Courier New"/>
              </a:rPr>
              <a:t>  </a:t>
            </a:r>
            <a:r>
              <a:rPr lang="en-US" b="1" dirty="0" smtClean="0">
                <a:latin typeface="Courier New"/>
                <a:cs typeface="Courier New"/>
              </a:rPr>
              <a:t>short </a:t>
            </a:r>
            <a:r>
              <a:rPr lang="en-US" dirty="0" err="1" smtClean="0">
                <a:latin typeface="Courier New"/>
                <a:cs typeface="Courier New"/>
              </a:rPr>
              <a:t>destRank</a:t>
            </a:r>
            <a:r>
              <a:rPr lang="en-US" dirty="0" smtClean="0">
                <a:latin typeface="Courier New"/>
                <a:cs typeface="Courier New"/>
              </a:rPr>
              <a:t>;</a:t>
            </a:r>
          </a:p>
          <a:p>
            <a:r>
              <a:rPr lang="en-US" dirty="0" smtClean="0">
                <a:latin typeface="Courier New"/>
                <a:cs typeface="Courier New"/>
              </a:rPr>
              <a:t>  </a:t>
            </a:r>
            <a:r>
              <a:rPr lang="en-US" b="1" dirty="0" smtClean="0">
                <a:latin typeface="Courier New"/>
                <a:cs typeface="Courier New"/>
              </a:rPr>
              <a:t>char </a:t>
            </a:r>
            <a:r>
              <a:rPr lang="en-US" dirty="0" err="1" smtClean="0">
                <a:latin typeface="Courier New"/>
                <a:cs typeface="Courier New"/>
              </a:rPr>
              <a:t>fixedBin</a:t>
            </a:r>
            <a:r>
              <a:rPr lang="en-US" dirty="0" smtClean="0">
                <a:latin typeface="Courier New"/>
                <a:cs typeface="Courier New"/>
              </a:rPr>
              <a:t>; </a:t>
            </a:r>
          </a:p>
          <a:p>
            <a:r>
              <a:rPr lang="en-US" dirty="0" smtClean="0">
                <a:latin typeface="Courier New"/>
                <a:cs typeface="Courier New"/>
              </a:rPr>
              <a:t>} </a:t>
            </a:r>
            <a:r>
              <a:rPr lang="en-US" dirty="0" err="1" smtClean="0">
                <a:latin typeface="Courier New"/>
                <a:cs typeface="Courier New"/>
              </a:rPr>
              <a:t>message_t</a:t>
            </a:r>
            <a:r>
              <a:rPr lang="en-US" dirty="0" smtClean="0">
                <a:latin typeface="Courier New"/>
                <a:cs typeface="Courier New"/>
              </a:rPr>
              <a:t>;</a:t>
            </a:r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108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7"/>
          </p:nvPr>
        </p:nvSpPr>
        <p:spPr>
          <a:xfrm>
            <a:off x="721570" y="287904"/>
            <a:ext cx="7488832" cy="576064"/>
          </a:xfrm>
        </p:spPr>
        <p:txBody>
          <a:bodyPr/>
          <a:lstStyle/>
          <a:p>
            <a:r>
              <a:rPr lang="de-DE" dirty="0" err="1" smtClean="0"/>
              <a:t>Chunk</a:t>
            </a:r>
            <a:r>
              <a:rPr lang="de-DE" dirty="0" smtClean="0"/>
              <a:t> </a:t>
            </a:r>
            <a:r>
              <a:rPr lang="de-DE" dirty="0" err="1" smtClean="0"/>
              <a:t>Processing</a:t>
            </a:r>
            <a:r>
              <a:rPr lang="de-DE" dirty="0" smtClean="0"/>
              <a:t> and </a:t>
            </a:r>
            <a:r>
              <a:rPr lang="de-DE" dirty="0" err="1" smtClean="0"/>
              <a:t>Overlap</a:t>
            </a:r>
            <a:endParaRPr lang="de-DE" dirty="0"/>
          </a:p>
        </p:txBody>
      </p:sp>
      <p:sp>
        <p:nvSpPr>
          <p:cNvPr id="8" name="Rectangle 7"/>
          <p:cNvSpPr/>
          <p:nvPr/>
        </p:nvSpPr>
        <p:spPr>
          <a:xfrm>
            <a:off x="811576" y="5387728"/>
            <a:ext cx="1695915" cy="540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Process chunk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2507491" y="5387727"/>
            <a:ext cx="705315" cy="540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Group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3212806" y="5387727"/>
            <a:ext cx="762000" cy="54000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Exchange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5614036" y="5387727"/>
            <a:ext cx="990600" cy="540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Handle messages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3212806" y="6040913"/>
            <a:ext cx="1695915" cy="540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Process chunk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4908721" y="6040912"/>
            <a:ext cx="705315" cy="540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Group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5614036" y="6040912"/>
            <a:ext cx="762000" cy="540001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Exchange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6604636" y="5387727"/>
            <a:ext cx="1695915" cy="540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Process chunk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8300551" y="5387726"/>
            <a:ext cx="705315" cy="540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Group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94764" y="546976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96334" y="609121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443097" y="1194326"/>
            <a:ext cx="2590800" cy="3352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de-DE" dirty="0" smtClean="0"/>
              <a:t>Fixed Image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52297" y="1190175"/>
            <a:ext cx="2590800" cy="3352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de-DE" dirty="0" smtClean="0"/>
              <a:t>Fixed Image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506557" y="59989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224398" y="288330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x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443097" y="288330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(0,0)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3443097" y="732975"/>
            <a:ext cx="0" cy="42281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09397" y="2883301"/>
            <a:ext cx="598209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852297" y="1181553"/>
            <a:ext cx="2595245" cy="3352800"/>
            <a:chOff x="5293503" y="2287574"/>
            <a:chExt cx="2595245" cy="3352800"/>
          </a:xfrm>
        </p:grpSpPr>
        <p:sp>
          <p:nvSpPr>
            <p:cNvPr id="36" name="Rectangle 35"/>
            <p:cNvSpPr/>
            <p:nvPr/>
          </p:nvSpPr>
          <p:spPr>
            <a:xfrm>
              <a:off x="5293503" y="2287574"/>
              <a:ext cx="540000" cy="540000"/>
            </a:xfrm>
            <a:prstGeom prst="rect">
              <a:avLst/>
            </a:prstGeom>
            <a:solidFill>
              <a:schemeClr val="accent6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833503" y="2287574"/>
              <a:ext cx="540000" cy="540000"/>
            </a:xfrm>
            <a:prstGeom prst="rect">
              <a:avLst/>
            </a:prstGeom>
            <a:solidFill>
              <a:schemeClr val="accent4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381006" y="2287574"/>
              <a:ext cx="540000" cy="540000"/>
            </a:xfrm>
            <a:prstGeom prst="rect">
              <a:avLst/>
            </a:prstGeom>
            <a:solidFill>
              <a:schemeClr val="accent6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921006" y="2287574"/>
              <a:ext cx="540000" cy="540000"/>
            </a:xfrm>
            <a:prstGeom prst="rect">
              <a:avLst/>
            </a:prstGeom>
            <a:solidFill>
              <a:schemeClr val="accent4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461006" y="2287574"/>
              <a:ext cx="427742" cy="540000"/>
            </a:xfrm>
            <a:prstGeom prst="rect">
              <a:avLst/>
            </a:prstGeom>
            <a:solidFill>
              <a:schemeClr val="accent6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293503" y="2827574"/>
              <a:ext cx="540000" cy="540000"/>
            </a:xfrm>
            <a:prstGeom prst="rect">
              <a:avLst/>
            </a:prstGeom>
            <a:solidFill>
              <a:schemeClr val="accent4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841006" y="2827574"/>
              <a:ext cx="540000" cy="540000"/>
            </a:xfrm>
            <a:prstGeom prst="rect">
              <a:avLst/>
            </a:prstGeom>
            <a:solidFill>
              <a:schemeClr val="accent6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381006" y="2827574"/>
              <a:ext cx="540000" cy="540000"/>
            </a:xfrm>
            <a:prstGeom prst="rect">
              <a:avLst/>
            </a:prstGeom>
            <a:solidFill>
              <a:schemeClr val="accent4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921006" y="2827574"/>
              <a:ext cx="540000" cy="540000"/>
            </a:xfrm>
            <a:prstGeom prst="rect">
              <a:avLst/>
            </a:prstGeom>
            <a:solidFill>
              <a:schemeClr val="accent6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461006" y="2827574"/>
              <a:ext cx="427742" cy="540000"/>
            </a:xfrm>
            <a:prstGeom prst="rect">
              <a:avLst/>
            </a:prstGeom>
            <a:solidFill>
              <a:schemeClr val="accent4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293503" y="3375238"/>
              <a:ext cx="540000" cy="540000"/>
            </a:xfrm>
            <a:prstGeom prst="rect">
              <a:avLst/>
            </a:prstGeom>
            <a:solidFill>
              <a:schemeClr val="accent6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833503" y="3375238"/>
              <a:ext cx="540000" cy="540000"/>
            </a:xfrm>
            <a:prstGeom prst="rect">
              <a:avLst/>
            </a:prstGeom>
            <a:solidFill>
              <a:schemeClr val="accent4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381006" y="3375238"/>
              <a:ext cx="540000" cy="540000"/>
            </a:xfrm>
            <a:prstGeom prst="rect">
              <a:avLst/>
            </a:prstGeom>
            <a:solidFill>
              <a:schemeClr val="accent6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921006" y="3375238"/>
              <a:ext cx="540000" cy="540000"/>
            </a:xfrm>
            <a:prstGeom prst="rect">
              <a:avLst/>
            </a:prstGeom>
            <a:solidFill>
              <a:schemeClr val="accent4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461006" y="3375238"/>
              <a:ext cx="427742" cy="540000"/>
            </a:xfrm>
            <a:prstGeom prst="rect">
              <a:avLst/>
            </a:prstGeom>
            <a:solidFill>
              <a:schemeClr val="accent6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293503" y="3915238"/>
              <a:ext cx="540000" cy="540000"/>
            </a:xfrm>
            <a:prstGeom prst="rect">
              <a:avLst/>
            </a:prstGeom>
            <a:solidFill>
              <a:schemeClr val="accent4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841006" y="3915238"/>
              <a:ext cx="540000" cy="540000"/>
            </a:xfrm>
            <a:prstGeom prst="rect">
              <a:avLst/>
            </a:prstGeom>
            <a:solidFill>
              <a:schemeClr val="accent6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381006" y="3915238"/>
              <a:ext cx="540000" cy="540000"/>
            </a:xfrm>
            <a:prstGeom prst="rect">
              <a:avLst/>
            </a:prstGeom>
            <a:solidFill>
              <a:schemeClr val="accent4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921006" y="3915238"/>
              <a:ext cx="540000" cy="540000"/>
            </a:xfrm>
            <a:prstGeom prst="rect">
              <a:avLst/>
            </a:prstGeom>
            <a:solidFill>
              <a:schemeClr val="accent6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461006" y="3915238"/>
              <a:ext cx="427742" cy="540000"/>
            </a:xfrm>
            <a:prstGeom prst="rect">
              <a:avLst/>
            </a:prstGeom>
            <a:solidFill>
              <a:schemeClr val="accent4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293503" y="4455238"/>
              <a:ext cx="540000" cy="540000"/>
            </a:xfrm>
            <a:prstGeom prst="rect">
              <a:avLst/>
            </a:prstGeom>
            <a:solidFill>
              <a:schemeClr val="accent6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833503" y="4455238"/>
              <a:ext cx="540000" cy="540000"/>
            </a:xfrm>
            <a:prstGeom prst="rect">
              <a:avLst/>
            </a:prstGeom>
            <a:solidFill>
              <a:schemeClr val="accent4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381006" y="4455238"/>
              <a:ext cx="540000" cy="540000"/>
            </a:xfrm>
            <a:prstGeom prst="rect">
              <a:avLst/>
            </a:prstGeom>
            <a:solidFill>
              <a:schemeClr val="accent6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921006" y="4455238"/>
              <a:ext cx="540000" cy="540000"/>
            </a:xfrm>
            <a:prstGeom prst="rect">
              <a:avLst/>
            </a:prstGeom>
            <a:solidFill>
              <a:schemeClr val="accent4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461006" y="4455238"/>
              <a:ext cx="427742" cy="540000"/>
            </a:xfrm>
            <a:prstGeom prst="rect">
              <a:avLst/>
            </a:prstGeom>
            <a:solidFill>
              <a:schemeClr val="accent6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293503" y="4995238"/>
              <a:ext cx="540000" cy="540000"/>
            </a:xfrm>
            <a:prstGeom prst="rect">
              <a:avLst/>
            </a:prstGeom>
            <a:solidFill>
              <a:schemeClr val="accent4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841006" y="4995238"/>
              <a:ext cx="540000" cy="540000"/>
            </a:xfrm>
            <a:prstGeom prst="rect">
              <a:avLst/>
            </a:prstGeom>
            <a:solidFill>
              <a:schemeClr val="accent6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381006" y="4995238"/>
              <a:ext cx="540000" cy="540000"/>
            </a:xfrm>
            <a:prstGeom prst="rect">
              <a:avLst/>
            </a:prstGeom>
            <a:solidFill>
              <a:schemeClr val="accent4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921006" y="4995238"/>
              <a:ext cx="540000" cy="540000"/>
            </a:xfrm>
            <a:prstGeom prst="rect">
              <a:avLst/>
            </a:prstGeom>
            <a:solidFill>
              <a:schemeClr val="accent6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461006" y="4995238"/>
              <a:ext cx="427742" cy="540000"/>
            </a:xfrm>
            <a:prstGeom prst="rect">
              <a:avLst/>
            </a:prstGeom>
            <a:solidFill>
              <a:schemeClr val="accent4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293503" y="5535238"/>
              <a:ext cx="540000" cy="105136"/>
            </a:xfrm>
            <a:prstGeom prst="rect">
              <a:avLst/>
            </a:prstGeom>
            <a:solidFill>
              <a:schemeClr val="accent6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833503" y="5535238"/>
              <a:ext cx="540000" cy="105136"/>
            </a:xfrm>
            <a:prstGeom prst="rect">
              <a:avLst/>
            </a:prstGeom>
            <a:solidFill>
              <a:schemeClr val="accent4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381006" y="5535238"/>
              <a:ext cx="540000" cy="105136"/>
            </a:xfrm>
            <a:prstGeom prst="rect">
              <a:avLst/>
            </a:prstGeom>
            <a:solidFill>
              <a:schemeClr val="accent6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921006" y="5535238"/>
              <a:ext cx="540000" cy="105136"/>
            </a:xfrm>
            <a:prstGeom prst="rect">
              <a:avLst/>
            </a:prstGeom>
            <a:solidFill>
              <a:schemeClr val="accent4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461006" y="5535238"/>
              <a:ext cx="427742" cy="105136"/>
            </a:xfrm>
            <a:prstGeom prst="rect">
              <a:avLst/>
            </a:prstGeom>
            <a:solidFill>
              <a:schemeClr val="accent6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1" name="Straight Arrow Connector 70"/>
          <p:cNvCxnSpPr/>
          <p:nvPr/>
        </p:nvCxnSpPr>
        <p:spPr>
          <a:xfrm>
            <a:off x="369570" y="6702387"/>
            <a:ext cx="867401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108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20000" y="1363419"/>
            <a:ext cx="8075240" cy="4947265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e-DE" dirty="0" err="1" smtClean="0"/>
              <a:t>atomics</a:t>
            </a:r>
            <a:endParaRPr lang="de-DE" dirty="0" smtClean="0"/>
          </a:p>
          <a:p>
            <a:pPr marL="800100" lvl="1" indent="-342900">
              <a:buFont typeface="Arial"/>
              <a:buChar char="•"/>
            </a:pP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writing</a:t>
            </a:r>
            <a:r>
              <a:rPr lang="de-DE" dirty="0" smtClean="0"/>
              <a:t> </a:t>
            </a:r>
            <a:r>
              <a:rPr lang="de-DE" dirty="0" err="1" smtClean="0"/>
              <a:t>thread</a:t>
            </a:r>
            <a:r>
              <a:rPr lang="de-DE" dirty="0" smtClean="0"/>
              <a:t> </a:t>
            </a:r>
            <a:r>
              <a:rPr lang="de-DE" dirty="0" err="1" smtClean="0"/>
              <a:t>increments</a:t>
            </a:r>
            <a:r>
              <a:rPr lang="de-DE" dirty="0" smtClean="0"/>
              <a:t> </a:t>
            </a:r>
            <a:r>
              <a:rPr lang="de-DE" dirty="0" err="1" smtClean="0"/>
              <a:t>atomic</a:t>
            </a:r>
            <a:r>
              <a:rPr lang="de-DE" dirty="0" smtClean="0"/>
              <a:t> </a:t>
            </a:r>
            <a:r>
              <a:rPr lang="de-DE" dirty="0" err="1" smtClean="0"/>
              <a:t>counter</a:t>
            </a:r>
            <a:endParaRPr lang="de-DE" dirty="0" smtClean="0"/>
          </a:p>
          <a:p>
            <a:pPr marL="800100" lvl="1" indent="-342900"/>
            <a:r>
              <a:rPr lang="de-DE" dirty="0" smtClean="0"/>
              <a:t>+	simpler</a:t>
            </a:r>
          </a:p>
          <a:p>
            <a:pPr marL="800100" lvl="1" indent="-342900"/>
            <a:r>
              <a:rPr lang="de-DE" dirty="0" smtClean="0"/>
              <a:t>–	</a:t>
            </a:r>
            <a:r>
              <a:rPr lang="de-DE" dirty="0" err="1" smtClean="0"/>
              <a:t>atomics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a </a:t>
            </a:r>
            <a:r>
              <a:rPr lang="de-DE" dirty="0" err="1" smtClean="0"/>
              <a:t>bottleneck</a:t>
            </a:r>
            <a:endParaRPr lang="de-DE" dirty="0" smtClean="0"/>
          </a:p>
          <a:p>
            <a:pPr marL="800100" lvl="1" indent="-342900"/>
            <a:r>
              <a:rPr lang="de-DE" dirty="0" smtClean="0"/>
              <a:t>–	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buffer</a:t>
            </a:r>
            <a:r>
              <a:rPr lang="de-DE" dirty="0" smtClean="0"/>
              <a:t> per </a:t>
            </a:r>
            <a:r>
              <a:rPr lang="de-DE" dirty="0" err="1" smtClean="0"/>
              <a:t>receiver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endParaRPr lang="de-DE" dirty="0" smtClean="0"/>
          </a:p>
          <a:p>
            <a:pPr marL="800100" lvl="1" indent="-342900"/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err="1" smtClean="0"/>
              <a:t>grouping</a:t>
            </a:r>
            <a:endParaRPr lang="de-DE" dirty="0" smtClean="0"/>
          </a:p>
          <a:p>
            <a:pPr marL="800100" lvl="1" indent="-342900">
              <a:buFont typeface="Arial"/>
              <a:buChar char="•"/>
            </a:pP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thread</a:t>
            </a:r>
            <a:r>
              <a:rPr lang="de-DE" dirty="0" smtClean="0"/>
              <a:t> </a:t>
            </a:r>
            <a:r>
              <a:rPr lang="de-DE" dirty="0" err="1" smtClean="0"/>
              <a:t>writes</a:t>
            </a:r>
            <a:r>
              <a:rPr lang="de-DE" dirty="0" smtClean="0"/>
              <a:t> to </a:t>
            </a:r>
            <a:r>
              <a:rPr lang="de-DE" dirty="0" err="1" smtClean="0"/>
              <a:t>fixed</a:t>
            </a:r>
            <a:r>
              <a:rPr lang="de-DE" dirty="0" smtClean="0"/>
              <a:t> </a:t>
            </a:r>
            <a:r>
              <a:rPr lang="de-DE" dirty="0" err="1" smtClean="0"/>
              <a:t>location</a:t>
            </a:r>
            <a:endParaRPr lang="de-DE" dirty="0" smtClean="0"/>
          </a:p>
          <a:p>
            <a:pPr marL="800100" lvl="1" indent="-342900">
              <a:buFont typeface="Arial"/>
              <a:buChar char="•"/>
            </a:pPr>
            <a:r>
              <a:rPr lang="de-DE" dirty="0" err="1" smtClean="0"/>
              <a:t>buffers</a:t>
            </a:r>
            <a:r>
              <a:rPr lang="de-DE" dirty="0" smtClean="0"/>
              <a:t> </a:t>
            </a:r>
            <a:r>
              <a:rPr lang="de-DE" dirty="0" err="1" smtClean="0"/>
              <a:t>grouped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sending</a:t>
            </a:r>
            <a:endParaRPr lang="de-DE" dirty="0" smtClean="0"/>
          </a:p>
          <a:p>
            <a:pPr marL="800100" lvl="1" indent="-342900"/>
            <a:r>
              <a:rPr lang="de-DE" dirty="0" smtClean="0"/>
              <a:t>+	</a:t>
            </a:r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 smtClean="0"/>
              <a:t>buffer</a:t>
            </a:r>
            <a:r>
              <a:rPr lang="de-DE" dirty="0" smtClean="0"/>
              <a:t>, </a:t>
            </a:r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endParaRPr lang="de-DE" dirty="0" smtClean="0"/>
          </a:p>
          <a:p>
            <a:pPr marL="800100" lvl="1" indent="-342900"/>
            <a:r>
              <a:rPr lang="de-DE" dirty="0" smtClean="0"/>
              <a:t>+	</a:t>
            </a:r>
            <a:r>
              <a:rPr lang="de-DE" dirty="0" err="1" smtClean="0"/>
              <a:t>optimized</a:t>
            </a:r>
            <a:r>
              <a:rPr lang="de-DE" dirty="0" smtClean="0"/>
              <a:t> </a:t>
            </a:r>
            <a:r>
              <a:rPr lang="de-DE" dirty="0" err="1" smtClean="0"/>
              <a:t>grouping</a:t>
            </a:r>
            <a:r>
              <a:rPr lang="de-DE" dirty="0" smtClean="0"/>
              <a:t> (</a:t>
            </a:r>
            <a:r>
              <a:rPr lang="de-DE" dirty="0" err="1" smtClean="0"/>
              <a:t>shared-memory</a:t>
            </a:r>
            <a:r>
              <a:rPr lang="de-DE" dirty="0" smtClean="0"/>
              <a:t> </a:t>
            </a:r>
            <a:r>
              <a:rPr lang="de-DE" dirty="0" err="1" smtClean="0"/>
              <a:t>atomics</a:t>
            </a:r>
            <a:r>
              <a:rPr lang="de-DE" dirty="0" smtClean="0"/>
              <a:t>, </a:t>
            </a:r>
            <a:r>
              <a:rPr lang="de-DE" dirty="0" err="1" smtClean="0"/>
              <a:t>prefix</a:t>
            </a:r>
            <a:r>
              <a:rPr lang="de-DE" dirty="0" smtClean="0"/>
              <a:t> </a:t>
            </a:r>
            <a:r>
              <a:rPr lang="de-DE" dirty="0" err="1" smtClean="0"/>
              <a:t>sum</a:t>
            </a:r>
            <a:r>
              <a:rPr lang="de-DE" dirty="0" smtClean="0"/>
              <a:t>)</a:t>
            </a:r>
          </a:p>
          <a:p>
            <a:pPr marL="800100" lvl="1" indent="-342900"/>
            <a:r>
              <a:rPr lang="de-DE" dirty="0" smtClean="0"/>
              <a:t>–	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complicated</a:t>
            </a:r>
            <a:r>
              <a:rPr lang="de-DE" dirty="0" smtClean="0"/>
              <a:t> (separate </a:t>
            </a:r>
            <a:r>
              <a:rPr lang="de-DE" dirty="0" err="1" smtClean="0"/>
              <a:t>kernel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)</a:t>
            </a:r>
          </a:p>
          <a:p>
            <a:pPr marL="800100" lvl="1" indent="-342900">
              <a:buFont typeface="Arial"/>
              <a:buChar char="•"/>
            </a:pPr>
            <a:endParaRPr lang="de-DE" dirty="0" smtClean="0"/>
          </a:p>
          <a:p>
            <a:pPr marL="800100" lvl="1" indent="-342900">
              <a:buFont typeface="Arial"/>
              <a:buChar char="•"/>
            </a:pP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7"/>
          </p:nvPr>
        </p:nvSpPr>
        <p:spPr>
          <a:xfrm>
            <a:off x="720000" y="575936"/>
            <a:ext cx="7488832" cy="576064"/>
          </a:xfrm>
        </p:spPr>
        <p:txBody>
          <a:bodyPr/>
          <a:lstStyle/>
          <a:p>
            <a:r>
              <a:rPr lang="de-DE" dirty="0" smtClean="0"/>
              <a:t>Buffer </a:t>
            </a:r>
            <a:r>
              <a:rPr lang="de-DE" dirty="0" err="1" smtClean="0"/>
              <a:t>Writeout</a:t>
            </a:r>
            <a:r>
              <a:rPr lang="de-DE" dirty="0" smtClean="0"/>
              <a:t>: </a:t>
            </a:r>
            <a:r>
              <a:rPr lang="de-DE" dirty="0" err="1" smtClean="0"/>
              <a:t>Atomics</a:t>
            </a:r>
            <a:r>
              <a:rPr lang="de-DE" dirty="0" smtClean="0"/>
              <a:t> vs. Group</a:t>
            </a:r>
            <a:endParaRPr lang="de-DE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108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7"/>
          </p:nvPr>
        </p:nvSpPr>
        <p:spPr>
          <a:xfrm>
            <a:off x="720000" y="812475"/>
            <a:ext cx="7488832" cy="576064"/>
          </a:xfrm>
        </p:spPr>
        <p:txBody>
          <a:bodyPr/>
          <a:lstStyle/>
          <a:p>
            <a:r>
              <a:rPr lang="de-DE" dirty="0" err="1" smtClean="0"/>
              <a:t>Benchmark</a:t>
            </a:r>
            <a:r>
              <a:rPr lang="de-DE" dirty="0" smtClean="0"/>
              <a:t> </a:t>
            </a:r>
            <a:r>
              <a:rPr lang="de-DE" dirty="0" err="1" smtClean="0"/>
              <a:t>setup</a:t>
            </a:r>
            <a:endParaRPr lang="de-DE" dirty="0"/>
          </a:p>
        </p:txBody>
      </p:sp>
      <p:sp>
        <p:nvSpPr>
          <p:cNvPr id="7" name="Rectangle 6"/>
          <p:cNvSpPr/>
          <p:nvPr/>
        </p:nvSpPr>
        <p:spPr>
          <a:xfrm>
            <a:off x="4572000" y="2494155"/>
            <a:ext cx="2590800" cy="3352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de-DE" dirty="0" smtClean="0"/>
              <a:t>Fixed Image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81200" y="2477429"/>
            <a:ext cx="2590800" cy="3352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de-DE" dirty="0" smtClean="0"/>
              <a:t>Fixed Image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33900" y="197004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438064">
            <a:off x="2092705" y="1968838"/>
            <a:ext cx="2595245" cy="3352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 err="1" smtClean="0"/>
              <a:t>Moving</a:t>
            </a:r>
            <a:r>
              <a:rPr lang="de-DE" dirty="0" smtClean="0"/>
              <a:t> Image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53301" y="417055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x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438064">
            <a:off x="4456051" y="3021279"/>
            <a:ext cx="2595245" cy="3352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003300" y="2629829"/>
            <a:ext cx="3137400" cy="304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417055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(0,0)</a:t>
            </a:r>
            <a:endParaRPr lang="en-US" dirty="0"/>
          </a:p>
        </p:txBody>
      </p:sp>
      <p:sp>
        <p:nvSpPr>
          <p:cNvPr id="15" name="Pie 14"/>
          <p:cNvSpPr/>
          <p:nvPr/>
        </p:nvSpPr>
        <p:spPr>
          <a:xfrm>
            <a:off x="3003300" y="2638704"/>
            <a:ext cx="3137400" cy="3039125"/>
          </a:xfrm>
          <a:prstGeom prst="pie">
            <a:avLst>
              <a:gd name="adj1" fmla="val 5395384"/>
              <a:gd name="adj2" fmla="val 684616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Pie 15"/>
          <p:cNvSpPr/>
          <p:nvPr/>
        </p:nvSpPr>
        <p:spPr>
          <a:xfrm>
            <a:off x="3003300" y="2629829"/>
            <a:ext cx="3137400" cy="3064727"/>
          </a:xfrm>
          <a:prstGeom prst="pie">
            <a:avLst>
              <a:gd name="adj1" fmla="val 16213996"/>
              <a:gd name="adj2" fmla="val 1761771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c 16"/>
          <p:cNvSpPr/>
          <p:nvPr/>
        </p:nvSpPr>
        <p:spPr>
          <a:xfrm>
            <a:off x="4114800" y="3440821"/>
            <a:ext cx="914400" cy="914400"/>
          </a:xfrm>
          <a:prstGeom prst="arc">
            <a:avLst>
              <a:gd name="adj1" fmla="val 16200000"/>
              <a:gd name="adj2" fmla="val 1840179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57700" y="3440821"/>
            <a:ext cx="457200" cy="36933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572000" y="2020229"/>
            <a:ext cx="0" cy="42281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638300" y="4170555"/>
            <a:ext cx="598209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891009" y="2638704"/>
            <a:ext cx="1361982" cy="306370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Line Callout 1 21"/>
          <p:cNvSpPr/>
          <p:nvPr/>
        </p:nvSpPr>
        <p:spPr>
          <a:xfrm>
            <a:off x="5575213" y="1843500"/>
            <a:ext cx="1600597" cy="353457"/>
          </a:xfrm>
          <a:prstGeom prst="borderCallout1">
            <a:avLst>
              <a:gd name="adj1" fmla="val 46093"/>
              <a:gd name="adj2" fmla="val -437"/>
              <a:gd name="adj3" fmla="val 223973"/>
              <a:gd name="adj4" fmla="val -4297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Remote </a:t>
            </a:r>
            <a:r>
              <a:rPr lang="de-DE" dirty="0" err="1" smtClean="0"/>
              <a:t>access</a:t>
            </a:r>
            <a:endParaRPr lang="de-DE" dirty="0"/>
          </a:p>
        </p:txBody>
      </p:sp>
      <p:sp>
        <p:nvSpPr>
          <p:cNvPr id="23" name="Line Callout 1 22"/>
          <p:cNvSpPr/>
          <p:nvPr/>
        </p:nvSpPr>
        <p:spPr>
          <a:xfrm>
            <a:off x="7658101" y="2895005"/>
            <a:ext cx="800934" cy="384048"/>
          </a:xfrm>
          <a:prstGeom prst="borderCallout1">
            <a:avLst>
              <a:gd name="adj1" fmla="val 50299"/>
              <a:gd name="adj2" fmla="val -1016"/>
              <a:gd name="adj3" fmla="val 151126"/>
              <a:gd name="adj4" fmla="val -21379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Mask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10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e-DE" dirty="0" smtClean="0"/>
              <a:t>JUDGE</a:t>
            </a:r>
          </a:p>
          <a:p>
            <a:pPr marL="800100" lvl="1" indent="-342900">
              <a:buFont typeface="Arial"/>
              <a:buChar char="•"/>
            </a:pPr>
            <a:r>
              <a:rPr lang="de-DE" dirty="0" smtClean="0"/>
              <a:t>256-node GPU </a:t>
            </a:r>
            <a:r>
              <a:rPr lang="de-DE" dirty="0" err="1" smtClean="0"/>
              <a:t>cluster</a:t>
            </a:r>
            <a:endParaRPr lang="de-DE" dirty="0" smtClean="0"/>
          </a:p>
          <a:p>
            <a:pPr marL="800100" lvl="1" indent="-342900">
              <a:buFont typeface="Arial"/>
              <a:buChar char="•"/>
            </a:pPr>
            <a:r>
              <a:rPr lang="de-DE" dirty="0" err="1" smtClean="0"/>
              <a:t>Each</a:t>
            </a:r>
            <a:r>
              <a:rPr lang="de-DE" dirty="0" smtClean="0"/>
              <a:t> M2070 </a:t>
            </a:r>
            <a:r>
              <a:rPr lang="de-DE" dirty="0" err="1" smtClean="0"/>
              <a:t>node</a:t>
            </a:r>
            <a:r>
              <a:rPr lang="de-DE" dirty="0" smtClean="0"/>
              <a:t>:</a:t>
            </a:r>
          </a:p>
          <a:p>
            <a:pPr marL="1485900" lvl="2" indent="-342900">
              <a:buFont typeface="Arial"/>
              <a:buChar char="•"/>
            </a:pPr>
            <a:r>
              <a:rPr lang="de-DE" dirty="0" smtClean="0"/>
              <a:t>2x M2070 (</a:t>
            </a:r>
            <a:r>
              <a:rPr lang="de-DE" dirty="0" err="1" smtClean="0"/>
              <a:t>Fermi</a:t>
            </a:r>
            <a:r>
              <a:rPr lang="de-DE" dirty="0" smtClean="0"/>
              <a:t>) GPU, </a:t>
            </a:r>
            <a:r>
              <a:rPr lang="de-DE" dirty="0" err="1" smtClean="0"/>
              <a:t>each</a:t>
            </a:r>
            <a:r>
              <a:rPr lang="de-DE" dirty="0" smtClean="0"/>
              <a:t> 6 GB RAM</a:t>
            </a:r>
          </a:p>
          <a:p>
            <a:pPr marL="1485900" lvl="2" indent="-342900">
              <a:buFont typeface="Arial"/>
              <a:buChar char="•"/>
            </a:pPr>
            <a:r>
              <a:rPr lang="de-DE" dirty="0" smtClean="0"/>
              <a:t>12-core X5650 CPU @ 2.67 GHz, 96 GB RAM</a:t>
            </a:r>
          </a:p>
          <a:p>
            <a:pPr marL="1485900" lvl="2" indent="-342900">
              <a:buNone/>
            </a:pPr>
            <a:endParaRPr lang="de-DE" b="1" dirty="0" smtClean="0"/>
          </a:p>
          <a:p>
            <a:pPr marL="342900" indent="-342900">
              <a:buFont typeface="Arial"/>
              <a:buChar char="•"/>
            </a:pPr>
            <a:r>
              <a:rPr lang="de-DE" dirty="0" err="1" smtClean="0"/>
              <a:t>JuHydra</a:t>
            </a:r>
            <a:endParaRPr lang="de-DE" dirty="0" smtClean="0"/>
          </a:p>
          <a:p>
            <a:pPr marL="800100" lvl="1" indent="-342900">
              <a:buFont typeface="Arial"/>
              <a:buChar char="•"/>
            </a:pPr>
            <a:r>
              <a:rPr lang="de-DE" dirty="0" err="1" smtClean="0"/>
              <a:t>single-node</a:t>
            </a:r>
            <a:r>
              <a:rPr lang="de-DE" dirty="0" smtClean="0"/>
              <a:t> Kepler </a:t>
            </a:r>
            <a:r>
              <a:rPr lang="de-DE" dirty="0" err="1" smtClean="0"/>
              <a:t>machine</a:t>
            </a:r>
            <a:endParaRPr lang="de-DE" dirty="0" smtClean="0"/>
          </a:p>
          <a:p>
            <a:pPr marL="1485900" lvl="2" indent="-342900">
              <a:buFont typeface="Arial"/>
              <a:buChar char="•"/>
            </a:pPr>
            <a:r>
              <a:rPr lang="de-DE" dirty="0" smtClean="0"/>
              <a:t>2x K20X (Kepler) GPU, </a:t>
            </a:r>
            <a:r>
              <a:rPr lang="de-DE" dirty="0" err="1" smtClean="0"/>
              <a:t>each</a:t>
            </a:r>
            <a:r>
              <a:rPr lang="de-DE" dirty="0" smtClean="0"/>
              <a:t> 6 GB RAM</a:t>
            </a:r>
          </a:p>
          <a:p>
            <a:pPr marL="1485900" lvl="2" indent="-342900">
              <a:buFont typeface="Arial"/>
              <a:buChar char="•"/>
            </a:pPr>
            <a:r>
              <a:rPr lang="de-DE" dirty="0" smtClean="0"/>
              <a:t>16-core E5-2650 CPU @ 2 GHz, 64 GB RAM</a:t>
            </a:r>
          </a:p>
          <a:p>
            <a:pPr marL="1485900" lvl="2" indent="-342900">
              <a:buFont typeface="Arial"/>
              <a:buChar char="•"/>
            </a:pPr>
            <a:endParaRPr lang="de-DE" dirty="0" smtClean="0"/>
          </a:p>
          <a:p>
            <a:pPr marL="800100" lvl="1" indent="-342900">
              <a:buFont typeface="Arial"/>
              <a:buChar char="•"/>
            </a:pPr>
            <a:endParaRPr lang="de-DE" dirty="0" smtClean="0"/>
          </a:p>
          <a:p>
            <a:pPr marL="800100" lvl="1" indent="-342900">
              <a:buFont typeface="Arial"/>
              <a:buChar char="•"/>
            </a:pP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Test Hardware</a:t>
            </a:r>
            <a:endParaRPr lang="de-DE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108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7"/>
          </p:nvPr>
        </p:nvSpPr>
        <p:spPr>
          <a:xfrm>
            <a:off x="381000" y="287904"/>
            <a:ext cx="7488832" cy="576064"/>
          </a:xfrm>
        </p:spPr>
        <p:txBody>
          <a:bodyPr/>
          <a:lstStyle/>
          <a:p>
            <a:r>
              <a:rPr lang="de-DE" dirty="0" err="1" smtClean="0"/>
              <a:t>Baseline</a:t>
            </a:r>
            <a:r>
              <a:rPr lang="de-DE" dirty="0" smtClean="0"/>
              <a:t>: Full </a:t>
            </a:r>
            <a:r>
              <a:rPr lang="de-DE" dirty="0" err="1" smtClean="0"/>
              <a:t>Replication</a:t>
            </a:r>
            <a:r>
              <a:rPr lang="de-DE" dirty="0" smtClean="0"/>
              <a:t> (M2070)</a:t>
            </a:r>
            <a:endParaRPr lang="de-DE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43447908"/>
              </p:ext>
            </p:extLst>
          </p:nvPr>
        </p:nvGraphicFramePr>
        <p:xfrm>
          <a:off x="381000" y="1152000"/>
          <a:ext cx="8458200" cy="501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21914" y="6171675"/>
            <a:ext cx="2376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ideal scalability</a:t>
            </a:r>
            <a:endParaRPr lang="en-US" sz="24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10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e-DE" dirty="0" err="1" smtClean="0"/>
              <a:t>Brain</a:t>
            </a:r>
            <a:r>
              <a:rPr lang="de-DE" dirty="0" smtClean="0"/>
              <a:t> Image </a:t>
            </a:r>
            <a:r>
              <a:rPr lang="de-DE" dirty="0" err="1" smtClean="0"/>
              <a:t>Registration</a:t>
            </a:r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err="1" smtClean="0"/>
              <a:t>Multi-GPU</a:t>
            </a:r>
            <a:r>
              <a:rPr lang="de-DE" dirty="0" smtClean="0"/>
              <a:t> </a:t>
            </a:r>
            <a:r>
              <a:rPr lang="de-DE" dirty="0" err="1" smtClean="0"/>
              <a:t>Implementation</a:t>
            </a:r>
            <a:endParaRPr lang="de-DE" dirty="0" smtClean="0"/>
          </a:p>
          <a:p>
            <a:pPr marL="800100" lvl="1" indent="-342900">
              <a:buFont typeface="Arial"/>
              <a:buChar char="•"/>
            </a:pP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endParaRPr lang="de-DE" dirty="0" smtClean="0"/>
          </a:p>
          <a:p>
            <a:pPr marL="800100" lvl="1" indent="-342900">
              <a:buFont typeface="Arial"/>
              <a:buChar char="•"/>
            </a:pPr>
            <a:r>
              <a:rPr lang="de-DE" dirty="0" err="1" smtClean="0"/>
              <a:t>listupdate</a:t>
            </a:r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Performance Evaluation</a:t>
            </a:r>
          </a:p>
          <a:p>
            <a:pPr marL="342900" indent="-342900">
              <a:buFont typeface="Arial"/>
              <a:buChar char="•"/>
            </a:pPr>
            <a:r>
              <a:rPr lang="de-DE" dirty="0" err="1" smtClean="0"/>
              <a:t>Conclusion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err="1" smtClean="0"/>
              <a:t>Outline</a:t>
            </a:r>
            <a:endParaRPr lang="de-DE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170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7"/>
          </p:nvPr>
        </p:nvSpPr>
        <p:spPr>
          <a:xfrm>
            <a:off x="330225" y="326945"/>
            <a:ext cx="7488832" cy="576064"/>
          </a:xfrm>
        </p:spPr>
        <p:txBody>
          <a:bodyPr/>
          <a:lstStyle/>
          <a:p>
            <a:r>
              <a:rPr lang="en-US" dirty="0" err="1" smtClean="0"/>
              <a:t>Sysmem</a:t>
            </a:r>
            <a:r>
              <a:rPr lang="en-US" dirty="0" smtClean="0"/>
              <a:t> on Fermi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09456490"/>
              </p:ext>
            </p:extLst>
          </p:nvPr>
        </p:nvGraphicFramePr>
        <p:xfrm>
          <a:off x="330225" y="953309"/>
          <a:ext cx="8767825" cy="530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7"/>
          </p:nvPr>
        </p:nvSpPr>
        <p:spPr>
          <a:xfrm>
            <a:off x="330225" y="326945"/>
            <a:ext cx="7488832" cy="576064"/>
          </a:xfrm>
        </p:spPr>
        <p:txBody>
          <a:bodyPr/>
          <a:lstStyle/>
          <a:p>
            <a:r>
              <a:rPr lang="en-US" dirty="0" err="1" smtClean="0"/>
              <a:t>Sysmem</a:t>
            </a:r>
            <a:r>
              <a:rPr lang="en-US" dirty="0" smtClean="0"/>
              <a:t> on Fermi: Explanation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6836" y="128478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 </a:t>
            </a:r>
            <a:r>
              <a:rPr lang="en-US" sz="1600" dirty="0" err="1" smtClean="0"/>
              <a:t>sysmem</a:t>
            </a:r>
            <a:r>
              <a:rPr lang="en-US" sz="1600" dirty="0" smtClean="0"/>
              <a:t> Access</a:t>
            </a:r>
          </a:p>
          <a:p>
            <a:r>
              <a:rPr lang="en-US" sz="1600" dirty="0" smtClean="0"/>
              <a:t>Good Coalescing</a:t>
            </a:r>
            <a:endParaRPr lang="en-US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34036" y="2046788"/>
            <a:ext cx="6571128" cy="423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58036" y="1284786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Few </a:t>
            </a:r>
            <a:r>
              <a:rPr lang="en-US" sz="1600" dirty="0" err="1" smtClean="0"/>
              <a:t>sysmem</a:t>
            </a:r>
            <a:r>
              <a:rPr lang="en-US" sz="1600" dirty="0" smtClean="0"/>
              <a:t> Access</a:t>
            </a:r>
          </a:p>
          <a:p>
            <a:r>
              <a:rPr lang="en-US" sz="1600" dirty="0"/>
              <a:t>Bad Coalescing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41455" y="1284787"/>
            <a:ext cx="1986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Many</a:t>
            </a:r>
            <a:r>
              <a:rPr lang="de-DE" sz="1600" dirty="0" smtClean="0"/>
              <a:t> </a:t>
            </a:r>
            <a:r>
              <a:rPr lang="de-DE" sz="1600" dirty="0" err="1" smtClean="0"/>
              <a:t>sysmem</a:t>
            </a:r>
            <a:r>
              <a:rPr lang="de-DE" sz="1600" dirty="0" smtClean="0"/>
              <a:t> Access</a:t>
            </a:r>
          </a:p>
          <a:p>
            <a:r>
              <a:rPr lang="en-US" sz="1600" dirty="0"/>
              <a:t>Bad </a:t>
            </a:r>
            <a:r>
              <a:rPr lang="en-US" sz="1600" dirty="0" smtClean="0"/>
              <a:t>Coalescing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780270" y="1301515"/>
            <a:ext cx="1986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Most </a:t>
            </a:r>
            <a:r>
              <a:rPr lang="de-DE" sz="1600" dirty="0" err="1" smtClean="0"/>
              <a:t>sysmem</a:t>
            </a:r>
            <a:r>
              <a:rPr lang="de-DE" sz="1600" dirty="0" smtClean="0"/>
              <a:t> Access</a:t>
            </a:r>
          </a:p>
          <a:p>
            <a:r>
              <a:rPr lang="en-US" sz="1600" dirty="0"/>
              <a:t>Good Coalescing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7"/>
          </p:nvPr>
        </p:nvSpPr>
        <p:spPr>
          <a:xfrm>
            <a:off x="330225" y="326945"/>
            <a:ext cx="7488832" cy="576064"/>
          </a:xfrm>
        </p:spPr>
        <p:txBody>
          <a:bodyPr/>
          <a:lstStyle/>
          <a:p>
            <a:r>
              <a:rPr lang="en-US" dirty="0" err="1" smtClean="0"/>
              <a:t>Sysmem</a:t>
            </a:r>
            <a:r>
              <a:rPr lang="en-US" dirty="0" smtClean="0"/>
              <a:t> on Fermi: PCI-E Queries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55153635"/>
              </p:ext>
            </p:extLst>
          </p:nvPr>
        </p:nvGraphicFramePr>
        <p:xfrm>
          <a:off x="330225" y="953308"/>
          <a:ext cx="8565250" cy="5186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7"/>
          </p:nvPr>
        </p:nvSpPr>
        <p:spPr>
          <a:xfrm>
            <a:off x="381000" y="287904"/>
            <a:ext cx="7488832" cy="576064"/>
          </a:xfrm>
        </p:spPr>
        <p:txBody>
          <a:bodyPr/>
          <a:lstStyle/>
          <a:p>
            <a:r>
              <a:rPr lang="de-DE" dirty="0" err="1" smtClean="0"/>
              <a:t>Sysmem</a:t>
            </a:r>
            <a:r>
              <a:rPr lang="de-DE" dirty="0" smtClean="0"/>
              <a:t>: Halo </a:t>
            </a:r>
            <a:r>
              <a:rPr lang="de-DE" dirty="0" err="1" smtClean="0"/>
              <a:t>Sizes</a:t>
            </a:r>
            <a:endParaRPr lang="de-DE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381000" y="863968"/>
          <a:ext cx="8571256" cy="5159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81034" y="6186818"/>
            <a:ext cx="5771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mostly quantitative, not qualitative difference</a:t>
            </a:r>
            <a:endParaRPr lang="en-US" sz="22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10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7"/>
          </p:nvPr>
        </p:nvSpPr>
        <p:spPr>
          <a:xfrm>
            <a:off x="381000" y="287904"/>
            <a:ext cx="7488832" cy="576064"/>
          </a:xfrm>
        </p:spPr>
        <p:txBody>
          <a:bodyPr/>
          <a:lstStyle/>
          <a:p>
            <a:r>
              <a:rPr lang="de-DE" dirty="0" smtClean="0"/>
              <a:t>Listupdate: Multiple </a:t>
            </a:r>
            <a:r>
              <a:rPr lang="de-DE" dirty="0" err="1" smtClean="0"/>
              <a:t>Streams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1781034" y="6186818"/>
            <a:ext cx="5771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4 streams look the best</a:t>
            </a:r>
            <a:endParaRPr lang="en-US" sz="22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395214" y="1027007"/>
          <a:ext cx="8557042" cy="5159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10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7"/>
          </p:nvPr>
        </p:nvSpPr>
        <p:spPr>
          <a:xfrm>
            <a:off x="381000" y="501243"/>
            <a:ext cx="7488832" cy="576064"/>
          </a:xfrm>
        </p:spPr>
        <p:txBody>
          <a:bodyPr/>
          <a:lstStyle/>
          <a:p>
            <a:r>
              <a:rPr lang="de-DE" dirty="0" smtClean="0"/>
              <a:t>Listupdate: </a:t>
            </a:r>
            <a:r>
              <a:rPr lang="de-DE" dirty="0" err="1" smtClean="0"/>
              <a:t>AoS</a:t>
            </a:r>
            <a:r>
              <a:rPr lang="de-DE" dirty="0" smtClean="0"/>
              <a:t> </a:t>
            </a:r>
            <a:r>
              <a:rPr lang="de-DE" dirty="0" err="1" smtClean="0"/>
              <a:t>vs</a:t>
            </a:r>
            <a:r>
              <a:rPr lang="de-DE" dirty="0" smtClean="0"/>
              <a:t> </a:t>
            </a:r>
            <a:r>
              <a:rPr lang="de-DE" dirty="0" err="1" smtClean="0"/>
              <a:t>SoA</a:t>
            </a:r>
            <a:r>
              <a:rPr lang="de-DE" dirty="0" smtClean="0"/>
              <a:t>, </a:t>
            </a:r>
            <a:r>
              <a:rPr lang="de-DE" dirty="0" err="1" smtClean="0"/>
              <a:t>Atomics</a:t>
            </a:r>
            <a:r>
              <a:rPr lang="de-DE" dirty="0" smtClean="0"/>
              <a:t> </a:t>
            </a:r>
            <a:r>
              <a:rPr lang="de-DE" dirty="0" err="1" smtClean="0"/>
              <a:t>vs</a:t>
            </a:r>
            <a:r>
              <a:rPr lang="de-DE" dirty="0" smtClean="0"/>
              <a:t> Group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1781034" y="6186818"/>
            <a:ext cx="5771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SoA</a:t>
            </a:r>
            <a:r>
              <a:rPr lang="en-US" sz="2200" dirty="0" smtClean="0"/>
              <a:t> + atomics looks best</a:t>
            </a:r>
            <a:endParaRPr lang="en-US" sz="2200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395214" y="1027007"/>
          <a:ext cx="8557042" cy="5151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10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7"/>
          </p:nvPr>
        </p:nvSpPr>
        <p:spPr>
          <a:xfrm>
            <a:off x="343331" y="287904"/>
            <a:ext cx="7087543" cy="576064"/>
          </a:xfrm>
        </p:spPr>
        <p:txBody>
          <a:bodyPr/>
          <a:lstStyle/>
          <a:p>
            <a:r>
              <a:rPr lang="de-DE" dirty="0" err="1" smtClean="0"/>
              <a:t>Sysmem</a:t>
            </a:r>
            <a:r>
              <a:rPr lang="de-DE" dirty="0" smtClean="0"/>
              <a:t> vs. Listupdate: </a:t>
            </a:r>
            <a:r>
              <a:rPr lang="de-DE" dirty="0" err="1" smtClean="0"/>
              <a:t>Fermi</a:t>
            </a:r>
            <a:endParaRPr lang="de-DE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481639" y="863968"/>
          <a:ext cx="8256921" cy="522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81034" y="6186818"/>
            <a:ext cx="5771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on Fermi, </a:t>
            </a:r>
            <a:r>
              <a:rPr lang="en-US" sz="2200" dirty="0" err="1" smtClean="0"/>
              <a:t>sysmem</a:t>
            </a:r>
            <a:r>
              <a:rPr lang="en-US" sz="2200" dirty="0" smtClean="0"/>
              <a:t> is better</a:t>
            </a:r>
            <a:endParaRPr lang="en-US" sz="22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10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7"/>
          </p:nvPr>
        </p:nvSpPr>
        <p:spPr>
          <a:xfrm>
            <a:off x="353174" y="287904"/>
            <a:ext cx="7488832" cy="576064"/>
          </a:xfrm>
        </p:spPr>
        <p:txBody>
          <a:bodyPr/>
          <a:lstStyle/>
          <a:p>
            <a:r>
              <a:rPr lang="de-DE" dirty="0" err="1" smtClean="0"/>
              <a:t>Sysmem</a:t>
            </a:r>
            <a:r>
              <a:rPr lang="de-DE" dirty="0" smtClean="0"/>
              <a:t> vs. Listupdate: Kepler (</a:t>
            </a:r>
            <a:r>
              <a:rPr lang="de-DE" dirty="0" err="1" smtClean="0"/>
              <a:t>Closeup</a:t>
            </a:r>
            <a:r>
              <a:rPr lang="de-DE" dirty="0" smtClean="0"/>
              <a:t>)</a:t>
            </a:r>
            <a:endParaRPr lang="de-DE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353174" y="863968"/>
          <a:ext cx="8586507" cy="5168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81034" y="6186818"/>
            <a:ext cx="5771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on </a:t>
            </a:r>
            <a:r>
              <a:rPr lang="en-US" sz="2200" dirty="0" err="1" smtClean="0"/>
              <a:t>Kepler</a:t>
            </a:r>
            <a:r>
              <a:rPr lang="en-US" sz="2200" dirty="0" smtClean="0"/>
              <a:t>, </a:t>
            </a:r>
            <a:r>
              <a:rPr lang="en-US" sz="2200" dirty="0" err="1" smtClean="0"/>
              <a:t>listupdate</a:t>
            </a:r>
            <a:r>
              <a:rPr lang="en-US" sz="2200" dirty="0" smtClean="0"/>
              <a:t> is better</a:t>
            </a:r>
            <a:endParaRPr lang="en-US" sz="22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10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e-DE" dirty="0" err="1" smtClean="0"/>
              <a:t>Fermi</a:t>
            </a:r>
            <a:endParaRPr lang="de-DE" dirty="0" smtClean="0"/>
          </a:p>
          <a:p>
            <a:pPr marL="800100" lvl="1" indent="-342900">
              <a:buFont typeface="Arial"/>
              <a:buChar char="•"/>
            </a:pPr>
            <a:r>
              <a:rPr lang="de-DE" dirty="0" err="1" smtClean="0"/>
              <a:t>performance</a:t>
            </a:r>
            <a:r>
              <a:rPr lang="de-DE" dirty="0" smtClean="0"/>
              <a:t> </a:t>
            </a:r>
            <a:r>
              <a:rPr lang="de-DE" dirty="0" err="1" smtClean="0"/>
              <a:t>limited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atomics</a:t>
            </a:r>
            <a:endParaRPr lang="de-DE" dirty="0" smtClean="0"/>
          </a:p>
          <a:p>
            <a:pPr marL="800100" lvl="1" indent="-342900">
              <a:buFont typeface="Arial"/>
              <a:buChar char="•"/>
            </a:pP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 smtClean="0"/>
              <a:t>replication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better</a:t>
            </a:r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Kepler</a:t>
            </a:r>
            <a:endParaRPr lang="de-DE" dirty="0" smtClean="0"/>
          </a:p>
          <a:p>
            <a:pPr marL="800100" lvl="1" indent="-342900">
              <a:buFont typeface="Arial"/>
              <a:buChar char="•"/>
            </a:pPr>
            <a:r>
              <a:rPr lang="de-DE" dirty="0" smtClean="0"/>
              <a:t>order of </a:t>
            </a:r>
            <a:r>
              <a:rPr lang="de-DE" dirty="0" err="1" smtClean="0"/>
              <a:t>magnitude</a:t>
            </a:r>
            <a:r>
              <a:rPr lang="de-DE" dirty="0" smtClean="0"/>
              <a:t> </a:t>
            </a:r>
            <a:r>
              <a:rPr lang="de-DE" dirty="0" err="1" smtClean="0"/>
              <a:t>faster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Fermi</a:t>
            </a:r>
            <a:endParaRPr lang="de-DE" dirty="0" smtClean="0"/>
          </a:p>
          <a:p>
            <a:pPr marL="800100" lvl="1" indent="-342900">
              <a:buFont typeface="Arial"/>
              <a:buChar char="•"/>
            </a:pPr>
            <a:r>
              <a:rPr lang="de-DE" dirty="0" smtClean="0"/>
              <a:t>no </a:t>
            </a:r>
            <a:r>
              <a:rPr lang="de-DE" dirty="0" err="1" smtClean="0"/>
              <a:t>longer</a:t>
            </a:r>
            <a:r>
              <a:rPr lang="de-DE" dirty="0" smtClean="0"/>
              <a:t> </a:t>
            </a:r>
            <a:r>
              <a:rPr lang="de-DE" dirty="0" err="1" smtClean="0"/>
              <a:t>dominated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atomics</a:t>
            </a:r>
            <a:endParaRPr lang="de-DE" dirty="0" smtClean="0"/>
          </a:p>
          <a:p>
            <a:pPr marL="800100" lvl="1" indent="-342900">
              <a:buFont typeface="Arial"/>
              <a:buChar char="•"/>
            </a:pPr>
            <a:r>
              <a:rPr lang="de-DE" dirty="0" err="1" smtClean="0"/>
              <a:t>listupdate</a:t>
            </a:r>
            <a:r>
              <a:rPr lang="de-DE" dirty="0" smtClean="0"/>
              <a:t> (</a:t>
            </a:r>
            <a:r>
              <a:rPr lang="de-DE" dirty="0" err="1" smtClean="0"/>
              <a:t>atomic</a:t>
            </a:r>
            <a:r>
              <a:rPr lang="de-DE" dirty="0" smtClean="0"/>
              <a:t>, </a:t>
            </a:r>
            <a:r>
              <a:rPr lang="de-DE" dirty="0" err="1" smtClean="0"/>
              <a:t>SoA</a:t>
            </a:r>
            <a:r>
              <a:rPr lang="de-DE" dirty="0" smtClean="0"/>
              <a:t>, 4 </a:t>
            </a:r>
            <a:r>
              <a:rPr lang="de-DE" dirty="0" err="1" smtClean="0"/>
              <a:t>streams</a:t>
            </a:r>
            <a:r>
              <a:rPr lang="de-DE" dirty="0" smtClean="0"/>
              <a:t>)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better</a:t>
            </a:r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Future </a:t>
            </a:r>
            <a:r>
              <a:rPr lang="de-DE" dirty="0" err="1" smtClean="0"/>
              <a:t>work</a:t>
            </a:r>
            <a:endParaRPr lang="de-DE" dirty="0" smtClean="0"/>
          </a:p>
          <a:p>
            <a:pPr marL="800100" lvl="1" indent="-342900">
              <a:buFont typeface="Arial"/>
              <a:buChar char="•"/>
            </a:pPr>
            <a:r>
              <a:rPr lang="de-DE" dirty="0" err="1" smtClean="0"/>
              <a:t>Compression</a:t>
            </a:r>
            <a:endParaRPr lang="de-DE" dirty="0" smtClean="0"/>
          </a:p>
          <a:p>
            <a:pPr marL="800100" lvl="1" indent="-342900">
              <a:buFont typeface="Arial"/>
              <a:buChar char="•"/>
            </a:pPr>
            <a:r>
              <a:rPr lang="de-DE" dirty="0" smtClean="0"/>
              <a:t>Trials on real </a:t>
            </a:r>
            <a:r>
              <a:rPr lang="de-DE" dirty="0" err="1" smtClean="0"/>
              <a:t>images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err="1" smtClean="0"/>
              <a:t>Conclusions</a:t>
            </a:r>
            <a:endParaRPr lang="de-DE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839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20000" y="3411658"/>
            <a:ext cx="8075240" cy="2175446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INM-1 at FZJ: </a:t>
            </a:r>
            <a:r>
              <a:rPr lang="en-US" dirty="0" smtClean="0">
                <a:hlinkClick r:id="rId2"/>
              </a:rPr>
              <a:t>http://www.fz-juelich.de/inm/inm-1/EN/Home/home_node.html</a:t>
            </a:r>
            <a:r>
              <a:rPr lang="en-US" dirty="0" smtClean="0"/>
              <a:t> 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NVidia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r>
              <a:rPr lang="de-DE" dirty="0" smtClean="0"/>
              <a:t> Lab at FZJ:  </a:t>
            </a:r>
            <a:r>
              <a:rPr lang="en-US" dirty="0" smtClean="0">
                <a:hlinkClick r:id="rId3"/>
              </a:rPr>
              <a:t>http://www.fz-juelich.de/ias/jsc/nvlab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Andrew V. </a:t>
            </a:r>
            <a:r>
              <a:rPr lang="en-US" dirty="0" err="1" smtClean="0"/>
              <a:t>Adinetz</a:t>
            </a:r>
            <a:r>
              <a:rPr lang="en-US" dirty="0" smtClean="0"/>
              <a:t>: </a:t>
            </a:r>
            <a:r>
              <a:rPr lang="en-US" dirty="0" smtClean="0">
                <a:hlinkClick r:id="rId4"/>
              </a:rPr>
              <a:t>adinetz@gmail.com</a:t>
            </a:r>
            <a:r>
              <a:rPr lang="en-US" dirty="0" smtClean="0"/>
              <a:t>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 smtClean="0"/>
              <a:t>Jiri</a:t>
            </a:r>
            <a:r>
              <a:rPr lang="en-US" dirty="0" smtClean="0"/>
              <a:t> Kraus: </a:t>
            </a:r>
            <a:r>
              <a:rPr lang="en-US" dirty="0" smtClean="0">
                <a:hlinkClick r:id="rId5"/>
              </a:rPr>
              <a:t>jkraus@nvidia.com</a:t>
            </a:r>
            <a:r>
              <a:rPr lang="en-US" dirty="0" smtClean="0"/>
              <a:t>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Dirk </a:t>
            </a:r>
            <a:r>
              <a:rPr lang="en-US" dirty="0" err="1" smtClean="0"/>
              <a:t>Pleiter</a:t>
            </a:r>
            <a:r>
              <a:rPr lang="en-US" dirty="0" smtClean="0"/>
              <a:t>: </a:t>
            </a:r>
            <a:r>
              <a:rPr lang="en-US" dirty="0" smtClean="0">
                <a:hlinkClick r:id="rId6"/>
              </a:rPr>
              <a:t>d.pleiter@fz-juelich.de</a:t>
            </a:r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7"/>
          </p:nvPr>
        </p:nvSpPr>
        <p:spPr>
          <a:xfrm>
            <a:off x="418238" y="165851"/>
            <a:ext cx="2159307" cy="576064"/>
          </a:xfrm>
        </p:spPr>
        <p:txBody>
          <a:bodyPr/>
          <a:lstStyle/>
          <a:p>
            <a:r>
              <a:rPr lang="de-DE" dirty="0" err="1" smtClean="0"/>
              <a:t>Questions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4023485" y="364670"/>
            <a:ext cx="2036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200" dirty="0" smtClean="0"/>
              <a:t>?</a:t>
            </a:r>
            <a:endParaRPr lang="en-US" sz="192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76578" y="1182688"/>
            <a:ext cx="13589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839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7"/>
          </p:nvPr>
        </p:nvSpPr>
        <p:spPr>
          <a:xfrm>
            <a:off x="720000" y="578490"/>
            <a:ext cx="7488832" cy="576064"/>
          </a:xfrm>
        </p:spPr>
        <p:txBody>
          <a:bodyPr/>
          <a:lstStyle/>
          <a:p>
            <a:r>
              <a:rPr lang="de-DE" dirty="0" err="1" smtClean="0"/>
              <a:t>Preparation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brain</a:t>
            </a:r>
            <a:endParaRPr lang="de-DE" dirty="0"/>
          </a:p>
        </p:txBody>
      </p:sp>
      <p:pic>
        <p:nvPicPr>
          <p:cNvPr id="4" name="Picture 4" descr="12040009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 bwMode="auto">
          <a:xfrm>
            <a:off x="4166955" y="2821223"/>
            <a:ext cx="5355595" cy="371312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 4" descr="DSCN376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rot="5400000">
            <a:off x="-624026" y="1788369"/>
            <a:ext cx="5423976" cy="406797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82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862789"/>
            <a:ext cx="8638834" cy="625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el 2"/>
          <p:cNvSpPr txBox="1">
            <a:spLocks/>
          </p:cNvSpPr>
          <p:nvPr/>
        </p:nvSpPr>
        <p:spPr bwMode="auto">
          <a:xfrm>
            <a:off x="0" y="846475"/>
            <a:ext cx="9144000" cy="6858000"/>
          </a:xfrm>
          <a:prstGeom prst="rect">
            <a:avLst/>
          </a:prstGeom>
          <a:solidFill>
            <a:srgbClr val="F2F2F2">
              <a:alpha val="69804"/>
            </a:srgbClr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</a:defRPr>
            </a:lvl9pPr>
          </a:lstStyle>
          <a:p>
            <a:pPr marL="288000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/>
            </a:r>
            <a:br>
              <a:rPr lang="en-US" sz="2400" dirty="0" smtClean="0">
                <a:solidFill>
                  <a:srgbClr val="C00000"/>
                </a:solidFill>
                <a:latin typeface="Arial" charset="0"/>
              </a:rPr>
            </a:br>
            <a:endParaRPr lang="en-US" dirty="0" smtClean="0">
              <a:solidFill>
                <a:schemeClr val="tx1"/>
              </a:solidFill>
              <a:latin typeface="Arial" charset="0"/>
            </a:endParaRPr>
          </a:p>
          <a:p>
            <a:pPr marL="360363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BigBrain – first high-resolution brain model at microscopical scale</a:t>
            </a:r>
          </a:p>
          <a:p>
            <a:pPr marL="288000">
              <a:spcBef>
                <a:spcPts val="0"/>
              </a:spcBef>
              <a:spcAft>
                <a:spcPts val="600"/>
              </a:spcAft>
            </a:pPr>
            <a:endParaRPr lang="en-US" sz="2400" b="0" dirty="0" smtClean="0">
              <a:solidFill>
                <a:schemeClr val="tx1"/>
              </a:solidFill>
              <a:latin typeface="Arial" charset="0"/>
            </a:endParaRPr>
          </a:p>
          <a:p>
            <a:pPr marL="457200" indent="-14288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kumimoji="1"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7404 </a:t>
            </a:r>
            <a:r>
              <a:rPr kumimoji="1" lang="en-US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histological sections </a:t>
            </a:r>
            <a:r>
              <a:rPr kumimoji="1"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stained </a:t>
            </a:r>
            <a:r>
              <a:rPr kumimoji="1" lang="en-US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for cell bodies</a:t>
            </a:r>
          </a:p>
          <a:p>
            <a:pPr marL="457200" indent="-14288">
              <a:buClr>
                <a:srgbClr val="C00000"/>
              </a:buClr>
              <a:buFont typeface="Wingdings" pitchFamily="2" charset="2"/>
              <a:buChar char="Ø"/>
            </a:pPr>
            <a:r>
              <a:rPr kumimoji="1"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scanned </a:t>
            </a:r>
            <a:r>
              <a:rPr kumimoji="1" lang="en-US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with a </a:t>
            </a:r>
            <a:r>
              <a:rPr kumimoji="1" lang="en-US" sz="24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flad</a:t>
            </a:r>
            <a:r>
              <a:rPr kumimoji="1" lang="en-US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bed scanner</a:t>
            </a:r>
          </a:p>
          <a:p>
            <a:pPr marL="457200" indent="-14288">
              <a:buClr>
                <a:srgbClr val="C00000"/>
              </a:buClr>
              <a:buFont typeface="Wingdings" pitchFamily="2" charset="2"/>
              <a:buChar char="Ø"/>
            </a:pPr>
            <a:r>
              <a:rPr kumimoji="1"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original </a:t>
            </a:r>
            <a:r>
              <a:rPr kumimoji="1" lang="en-US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resolution 10 </a:t>
            </a:r>
            <a:r>
              <a:rPr kumimoji="1"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× </a:t>
            </a:r>
            <a:r>
              <a:rPr kumimoji="1" lang="en-US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10 </a:t>
            </a:r>
            <a:r>
              <a:rPr kumimoji="1"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× 20 μm</a:t>
            </a:r>
            <a:r>
              <a:rPr kumimoji="1" lang="en-US" sz="2400" baseline="30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3</a:t>
            </a:r>
            <a:r>
              <a:rPr kumimoji="1"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kumimoji="1" lang="en-US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(11.000 </a:t>
            </a:r>
            <a:r>
              <a:rPr kumimoji="1"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× </a:t>
            </a:r>
            <a:r>
              <a:rPr kumimoji="1" lang="en-US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13.000 pixels)</a:t>
            </a:r>
          </a:p>
          <a:p>
            <a:pPr marL="457200" indent="-14288">
              <a:buClr>
                <a:srgbClr val="C00000"/>
              </a:buClr>
              <a:buFont typeface="Wingdings" pitchFamily="2" charset="2"/>
              <a:buChar char="Ø"/>
            </a:pPr>
            <a:r>
              <a:rPr kumimoji="1"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downscaling </a:t>
            </a:r>
            <a:r>
              <a:rPr kumimoji="1" lang="en-US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to 20 </a:t>
            </a:r>
            <a:r>
              <a:rPr kumimoji="1" lang="en-US" sz="2400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μm</a:t>
            </a:r>
            <a:r>
              <a:rPr kumimoji="1"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kumimoji="1" lang="en-US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isotropic</a:t>
            </a:r>
          </a:p>
          <a:p>
            <a:pPr marL="457200" indent="-14288">
              <a:buClr>
                <a:srgbClr val="C00000"/>
              </a:buClr>
              <a:buFont typeface="Wingdings" pitchFamily="2" charset="2"/>
              <a:buChar char="Ø"/>
            </a:pPr>
            <a:r>
              <a:rPr kumimoji="1"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removal </a:t>
            </a:r>
            <a:r>
              <a:rPr kumimoji="1" lang="en-US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of artifacts</a:t>
            </a:r>
            <a:r>
              <a:rPr kumimoji="1" lang="en-US" sz="2400" dirty="0">
                <a:solidFill>
                  <a:srgbClr val="3366FF"/>
                </a:solidFill>
                <a:latin typeface="Calibri" pitchFamily="34" charset="0"/>
                <a:cs typeface="Arial" charset="0"/>
              </a:rPr>
              <a:t> </a:t>
            </a:r>
            <a:endParaRPr kumimoji="1" lang="en-US" sz="2400" dirty="0" smtClean="0">
              <a:solidFill>
                <a:srgbClr val="3366FF"/>
              </a:solidFill>
              <a:latin typeface="Calibri" pitchFamily="34" charset="0"/>
              <a:cs typeface="Arial" charset="0"/>
            </a:endParaRPr>
          </a:p>
          <a:p>
            <a:pPr marL="457200" indent="-14288">
              <a:buClr>
                <a:srgbClr val="C00000"/>
              </a:buClr>
              <a:buFont typeface="Wingdings" pitchFamily="2" charset="2"/>
              <a:buChar char="Ø"/>
            </a:pPr>
            <a:r>
              <a:rPr kumimoji="1" lang="en-US" sz="24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 1 Terabyte</a:t>
            </a:r>
            <a:endParaRPr kumimoji="1" lang="en-US" sz="24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 marL="288000">
              <a:spcBef>
                <a:spcPts val="0"/>
              </a:spcBef>
              <a:spcAft>
                <a:spcPts val="600"/>
              </a:spcAft>
            </a:pPr>
            <a:endParaRPr lang="en-US" sz="2400" b="0" dirty="0" smtClean="0">
              <a:solidFill>
                <a:schemeClr val="tx1"/>
              </a:solidFill>
              <a:latin typeface="Arial" charset="0"/>
            </a:endParaRPr>
          </a:p>
          <a:p>
            <a:pPr marL="360363" indent="-73025">
              <a:spcBef>
                <a:spcPts val="0"/>
              </a:spcBef>
              <a:spcAft>
                <a:spcPts val="600"/>
              </a:spcAft>
            </a:pPr>
            <a:r>
              <a:rPr lang="en-US" sz="2000" b="0" i="1" dirty="0">
                <a:solidFill>
                  <a:schemeClr val="tx1"/>
                </a:solidFill>
                <a:latin typeface="Arial" charset="0"/>
              </a:rPr>
              <a:t>i</a:t>
            </a:r>
            <a:r>
              <a:rPr lang="en-US" sz="2000" b="0" i="1" dirty="0" smtClean="0">
                <a:solidFill>
                  <a:schemeClr val="tx1"/>
                </a:solidFill>
                <a:latin typeface="Arial" charset="0"/>
              </a:rPr>
              <a:t>n cooperation with Alan Evans, McGill, Montreal </a:t>
            </a:r>
          </a:p>
          <a:p>
            <a:pPr marL="360363" indent="-73025">
              <a:spcBef>
                <a:spcPts val="0"/>
              </a:spcBef>
              <a:spcAft>
                <a:spcPts val="600"/>
              </a:spcAft>
            </a:pPr>
            <a:endParaRPr lang="en-US" sz="2000" b="0" i="1" dirty="0" smtClean="0">
              <a:solidFill>
                <a:schemeClr val="tx1"/>
              </a:solidFill>
              <a:latin typeface="Arial" charset="0"/>
            </a:endParaRPr>
          </a:p>
          <a:p>
            <a:pPr marL="360363" indent="-73025">
              <a:spcBef>
                <a:spcPts val="0"/>
              </a:spcBef>
              <a:spcAft>
                <a:spcPts val="600"/>
              </a:spcAft>
            </a:pPr>
            <a:r>
              <a:rPr lang="en-US" sz="2000" b="0" dirty="0" smtClean="0">
                <a:solidFill>
                  <a:schemeClr val="tx1"/>
                </a:solidFill>
                <a:latin typeface="Arial" charset="0"/>
              </a:rPr>
              <a:t>    											</a:t>
            </a:r>
            <a:r>
              <a:rPr lang="en-US" sz="2000" b="0" dirty="0" err="1" smtClean="0">
                <a:solidFill>
                  <a:schemeClr val="tx1"/>
                </a:solidFill>
                <a:latin typeface="Arial" charset="0"/>
              </a:rPr>
              <a:t>Amunts</a:t>
            </a:r>
            <a:r>
              <a:rPr lang="en-US" sz="2000" b="0" dirty="0" smtClean="0">
                <a:solidFill>
                  <a:schemeClr val="tx1"/>
                </a:solidFill>
                <a:latin typeface="Arial" charset="0"/>
              </a:rPr>
              <a:t> et al. (2013)</a:t>
            </a:r>
            <a:r>
              <a:rPr lang="en-US" sz="20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b="0" i="1" dirty="0" smtClean="0">
                <a:solidFill>
                  <a:schemeClr val="tx1"/>
                </a:solidFill>
                <a:latin typeface="Arial" charset="0"/>
              </a:rPr>
              <a:t>Science</a:t>
            </a:r>
            <a:endParaRPr lang="en-US" sz="2000" b="0" dirty="0" smtClean="0">
              <a:solidFill>
                <a:schemeClr val="tx1"/>
              </a:solidFill>
              <a:latin typeface="Arial" charset="0"/>
            </a:endParaRPr>
          </a:p>
          <a:p>
            <a:pPr marL="288000">
              <a:spcBef>
                <a:spcPts val="0"/>
              </a:spcBef>
              <a:spcAft>
                <a:spcPts val="600"/>
              </a:spcAft>
            </a:pPr>
            <a:endParaRPr lang="en-US" sz="2400" b="0" i="1" dirty="0" smtClean="0">
              <a:solidFill>
                <a:schemeClr val="tx1"/>
              </a:solidFill>
              <a:latin typeface="Arial" charset="0"/>
            </a:endParaRPr>
          </a:p>
          <a:p>
            <a:pPr marL="288000">
              <a:spcBef>
                <a:spcPts val="0"/>
              </a:spcBef>
              <a:spcAft>
                <a:spcPts val="600"/>
              </a:spcAft>
            </a:pPr>
            <a:endParaRPr lang="en-US" sz="2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50646" y="505916"/>
            <a:ext cx="8652134" cy="305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E6E6E6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990099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7200" indent="-457200" eaLnBrk="0" hangingPunct="0">
              <a:spcAft>
                <a:spcPts val="600"/>
              </a:spcAft>
              <a:buClr>
                <a:srgbClr val="000044">
                  <a:lumMod val="75000"/>
                  <a:lumOff val="25000"/>
                </a:srgbClr>
              </a:buClr>
              <a:buFont typeface="Wingdings" pitchFamily="2" charset="2"/>
              <a:buChar char="Ø"/>
            </a:pPr>
            <a:endParaRPr kumimoji="1" lang="en-US" sz="2400" dirty="0" smtClean="0">
              <a:solidFill>
                <a:srgbClr val="3366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34938" y="382290"/>
            <a:ext cx="7770812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93000"/>
              </a:lnSpc>
              <a:buClr>
                <a:srgbClr val="005B82"/>
              </a:buClr>
              <a:buSzPct val="100000"/>
              <a:buFont typeface="Arial" charset="0"/>
              <a:buNone/>
              <a:defRPr/>
            </a:pPr>
            <a:r>
              <a:rPr lang="de-DE" sz="2800" b="1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Pushing</a:t>
            </a:r>
            <a:r>
              <a:rPr lang="de-DE" sz="2800" b="1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2800" b="1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limits</a:t>
            </a:r>
            <a:r>
              <a:rPr lang="de-DE" sz="2800" b="1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sz="2800" b="1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de-DE" sz="2800" b="1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cellular</a:t>
            </a:r>
            <a:r>
              <a:rPr lang="de-DE" sz="2800" b="1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brain</a:t>
            </a:r>
            <a:r>
              <a:rPr lang="de-DE" sz="2800" b="1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model</a:t>
            </a:r>
            <a:endParaRPr lang="de-DE" sz="2800" b="1" dirty="0">
              <a:solidFill>
                <a:srgbClr val="005B8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4383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20100324_Brain3009_64mu_100ms_00_0520_Transmittance_ret_registered_flipped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11862" r="18752" b="9587"/>
          <a:stretch>
            <a:fillRect/>
          </a:stretch>
        </p:blipFill>
        <p:spPr>
          <a:xfrm>
            <a:off x="829734" y="487452"/>
            <a:ext cx="8137865" cy="595204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29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Hirn3009_0520-2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2740" r="17853" b="240"/>
          <a:stretch>
            <a:fillRect/>
          </a:stretch>
        </p:blipFill>
        <p:spPr>
          <a:xfrm>
            <a:off x="1469023" y="0"/>
            <a:ext cx="7674977" cy="68580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934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ixed1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428239" y="719667"/>
            <a:ext cx="6461762" cy="5384801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596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e-DE" dirty="0" smtClean="0"/>
              <a:t>The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aligning</a:t>
            </a:r>
            <a:r>
              <a:rPr lang="de-DE" dirty="0" smtClean="0"/>
              <a:t> </a:t>
            </a:r>
            <a:r>
              <a:rPr lang="de-DE" dirty="0" err="1" smtClean="0"/>
              <a:t>images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called</a:t>
            </a:r>
            <a:r>
              <a:rPr lang="de-DE" dirty="0" smtClean="0"/>
              <a:t> </a:t>
            </a:r>
            <a:r>
              <a:rPr lang="de-DE" dirty="0" err="1" smtClean="0"/>
              <a:t>registration</a:t>
            </a:r>
            <a:endParaRPr lang="de-DE" dirty="0" smtClean="0"/>
          </a:p>
          <a:p>
            <a:pPr marL="342900" indent="-342900">
              <a:buFont typeface="Arial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Image Registration</a:t>
            </a:r>
            <a:endParaRPr lang="de-DE" dirty="0"/>
          </a:p>
        </p:txBody>
      </p:sp>
      <p:pic>
        <p:nvPicPr>
          <p:cNvPr id="4" name="Bild 3" descr="itkWorkflo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20000" y="2870175"/>
            <a:ext cx="8270054" cy="278391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220200" y="565408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/>
                <a:cs typeface="Arial"/>
              </a:rPr>
              <a:t>ITK Workflow</a:t>
            </a:r>
            <a:endParaRPr lang="de-DE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563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20000" y="4684125"/>
            <a:ext cx="8075240" cy="1823351"/>
          </a:xfrm>
        </p:spPr>
        <p:txBody>
          <a:bodyPr/>
          <a:lstStyle/>
          <a:p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i, j – </a:t>
            </a:r>
            <a:r>
              <a:rPr lang="de-DE" dirty="0" err="1" smtClean="0"/>
              <a:t>pixel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r>
              <a:rPr lang="de-DE" dirty="0" smtClean="0"/>
              <a:t> (0 .. 255)</a:t>
            </a:r>
          </a:p>
          <a:p>
            <a:pPr marL="342900" indent="-342900"/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err="1" smtClean="0"/>
              <a:t>successful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multi-modal </a:t>
            </a:r>
            <a:r>
              <a:rPr lang="de-DE" dirty="0" err="1" smtClean="0"/>
              <a:t>registration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7"/>
          </p:nvPr>
        </p:nvSpPr>
        <p:spPr>
          <a:xfrm>
            <a:off x="720000" y="863968"/>
            <a:ext cx="7488832" cy="576064"/>
          </a:xfrm>
        </p:spPr>
        <p:txBody>
          <a:bodyPr/>
          <a:lstStyle/>
          <a:p>
            <a:r>
              <a:rPr lang="de-DE" dirty="0" smtClean="0"/>
              <a:t>Mutual Information </a:t>
            </a:r>
            <a:r>
              <a:rPr lang="de-DE" dirty="0" err="1" smtClean="0"/>
              <a:t>Metric</a:t>
            </a:r>
            <a:endParaRPr lang="de-D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838325" y="1575800"/>
          <a:ext cx="5830888" cy="3108325"/>
        </p:xfrm>
        <a:graphic>
          <a:graphicData uri="http://schemas.openxmlformats.org/presentationml/2006/ole">
            <p:oleObj spid="_x0000_s24578" name="Equation" r:id="rId3" imgW="2286000" imgH="1219200" progId="Equation.3">
              <p:embed/>
            </p:oleObj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9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ICA_Herleitung_2.pptx</Template>
  <TotalTime>336</TotalTime>
  <Words>950</Words>
  <Application>Microsoft Macintosh PowerPoint</Application>
  <PresentationFormat>On-screen Show (4:3)</PresentationFormat>
  <Paragraphs>215</Paragraphs>
  <Slides>29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Larissa</vt:lpstr>
      <vt:lpstr>Microsoft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PLI</dc:creator>
  <cp:lastModifiedBy>Андрей Адинец</cp:lastModifiedBy>
  <cp:revision>76</cp:revision>
  <dcterms:created xsi:type="dcterms:W3CDTF">2013-08-26T08:28:53Z</dcterms:created>
  <dcterms:modified xsi:type="dcterms:W3CDTF">2013-08-26T08:35:57Z</dcterms:modified>
</cp:coreProperties>
</file>